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12192000" cy="6858000"/>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102" y="204"/>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16C53-B402-4175-9C95-1D5B8422D19B}" type="datetimeFigureOut">
              <a:rPr lang="en-US" smtClean="0"/>
              <a:t>3/2/2024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7A8D1-C417-4019-A850-6911611EFE13}" type="slidenum">
              <a:rPr lang="en-US" smtClean="0"/>
              <a:t>‹#›</a:t>
            </a:fld>
            <a:endParaRPr lang="en-US" dirty="0"/>
          </a:p>
        </p:txBody>
      </p:sp>
    </p:spTree>
    <p:extLst>
      <p:ext uri="{BB962C8B-B14F-4D97-AF65-F5344CB8AC3E}">
        <p14:creationId xmlns:p14="http://schemas.microsoft.com/office/powerpoint/2010/main" val="9892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0" name="Google Shape;15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038376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0" name="Google Shape;15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556610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21"/>
          <p:cNvSpPr/>
          <p:nvPr/>
        </p:nvSpPr>
        <p:spPr>
          <a:xfrm>
            <a:off x="254951" y="262785"/>
            <a:ext cx="11682101" cy="6332433"/>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highlight>
                <a:srgbClr val="734F29"/>
              </a:highlight>
              <a:latin typeface="Arial"/>
              <a:ea typeface="Arial"/>
              <a:cs typeface="Arial"/>
              <a:sym typeface="Arial"/>
            </a:endParaRPr>
          </a:p>
        </p:txBody>
      </p:sp>
      <p:pic>
        <p:nvPicPr>
          <p:cNvPr id="2" name="Picture 1">
            <a:extLst>
              <a:ext uri="{FF2B5EF4-FFF2-40B4-BE49-F238E27FC236}">
                <a16:creationId xmlns:a16="http://schemas.microsoft.com/office/drawing/2014/main" id="{08284EB1-F61C-87DD-BCBC-431E23B748D3}"/>
              </a:ext>
            </a:extLst>
          </p:cNvPr>
          <p:cNvPicPr>
            <a:picLocks noChangeAspect="1"/>
          </p:cNvPicPr>
          <p:nvPr userDrawn="1"/>
        </p:nvPicPr>
        <p:blipFill>
          <a:blip r:embed="rId2"/>
          <a:stretch>
            <a:fillRect/>
          </a:stretch>
        </p:blipFill>
        <p:spPr>
          <a:xfrm>
            <a:off x="9149301" y="5835742"/>
            <a:ext cx="2647300" cy="578908"/>
          </a:xfrm>
          <a:prstGeom prst="rect">
            <a:avLst/>
          </a:prstGeom>
        </p:spPr>
      </p:pic>
    </p:spTree>
    <p:extLst>
      <p:ext uri="{BB962C8B-B14F-4D97-AF65-F5344CB8AC3E}">
        <p14:creationId xmlns:p14="http://schemas.microsoft.com/office/powerpoint/2010/main" val="372964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 white and bar">
  <p:cSld name="Blank - white and bar">
    <p:spTree>
      <p:nvGrpSpPr>
        <p:cNvPr id="1" name="Shape 84"/>
        <p:cNvGrpSpPr/>
        <p:nvPr/>
      </p:nvGrpSpPr>
      <p:grpSpPr>
        <a:xfrm>
          <a:off x="0" y="0"/>
          <a:ext cx="0" cy="0"/>
          <a:chOff x="0" y="0"/>
          <a:chExt cx="0" cy="0"/>
        </a:xfrm>
      </p:grpSpPr>
      <p:sp>
        <p:nvSpPr>
          <p:cNvPr id="85" name="Google Shape;85;p30"/>
          <p:cNvSpPr/>
          <p:nvPr/>
        </p:nvSpPr>
        <p:spPr>
          <a:xfrm>
            <a:off x="254001" y="6175528"/>
            <a:ext cx="11683048" cy="419689"/>
          </a:xfrm>
          <a:prstGeom prst="rect">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dirty="0">
              <a:solidFill>
                <a:schemeClr val="lt1"/>
              </a:solidFill>
              <a:latin typeface="Arial"/>
              <a:ea typeface="Arial"/>
              <a:cs typeface="Arial"/>
              <a:sym typeface="Arial"/>
            </a:endParaRPr>
          </a:p>
        </p:txBody>
      </p:sp>
      <p:sp>
        <p:nvSpPr>
          <p:cNvPr id="86" name="Google Shape;86;p30"/>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7" name="Google Shape;87;p30"/>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8" name="Google Shape;88;p30"/>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3580302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 2 column">
  <p:cSld name="Title and Content - 2 column">
    <p:spTree>
      <p:nvGrpSpPr>
        <p:cNvPr id="1" name="Shape 17"/>
        <p:cNvGrpSpPr/>
        <p:nvPr/>
      </p:nvGrpSpPr>
      <p:grpSpPr>
        <a:xfrm>
          <a:off x="0" y="0"/>
          <a:ext cx="0" cy="0"/>
          <a:chOff x="0" y="0"/>
          <a:chExt cx="0" cy="0"/>
        </a:xfrm>
      </p:grpSpPr>
      <p:sp>
        <p:nvSpPr>
          <p:cNvPr id="18" name="Google Shape;18;p22"/>
          <p:cNvSpPr/>
          <p:nvPr/>
        </p:nvSpPr>
        <p:spPr>
          <a:xfrm>
            <a:off x="254953" y="262785"/>
            <a:ext cx="11683049" cy="6332433"/>
          </a:xfrm>
          <a:prstGeom prst="rect">
            <a:avLst/>
          </a:prstGeom>
          <a:solidFill>
            <a:srgbClr val="D0C6C0">
              <a:alpha val="14901"/>
            </a:srgbClr>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19" name="Google Shape;19;p22"/>
          <p:cNvSpPr/>
          <p:nvPr/>
        </p:nvSpPr>
        <p:spPr>
          <a:xfrm>
            <a:off x="254001" y="6175528"/>
            <a:ext cx="11683048" cy="419689"/>
          </a:xfrm>
          <a:prstGeom prst="rect">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b="0" i="0" u="none" strike="noStrike" cap="none" dirty="0">
              <a:solidFill>
                <a:schemeClr val="lt1"/>
              </a:solidFill>
              <a:latin typeface="Arial"/>
              <a:ea typeface="Arial"/>
              <a:cs typeface="Arial"/>
              <a:sym typeface="Arial"/>
            </a:endParaRPr>
          </a:p>
        </p:txBody>
      </p:sp>
      <p:sp>
        <p:nvSpPr>
          <p:cNvPr id="20" name="Google Shape;20;p22"/>
          <p:cNvSpPr/>
          <p:nvPr/>
        </p:nvSpPr>
        <p:spPr>
          <a:xfrm>
            <a:off x="254000" y="270993"/>
            <a:ext cx="11683048" cy="1419697"/>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21" name="Google Shape;21;p22"/>
          <p:cNvSpPr txBox="1">
            <a:spLocks noGrp="1"/>
          </p:cNvSpPr>
          <p:nvPr>
            <p:ph type="title"/>
          </p:nvPr>
        </p:nvSpPr>
        <p:spPr>
          <a:xfrm>
            <a:off x="604435" y="-2"/>
            <a:ext cx="10749367" cy="169069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700"/>
              <a:buFont typeface="Arial"/>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2"/>
          <p:cNvSpPr txBox="1">
            <a:spLocks noGrp="1"/>
          </p:cNvSpPr>
          <p:nvPr>
            <p:ph type="body" idx="1"/>
          </p:nvPr>
        </p:nvSpPr>
        <p:spPr>
          <a:xfrm>
            <a:off x="838202" y="1987117"/>
            <a:ext cx="4611623" cy="4351339"/>
          </a:xfrm>
          <a:prstGeom prst="rect">
            <a:avLst/>
          </a:prstGeom>
          <a:noFill/>
          <a:ln>
            <a:noFill/>
          </a:ln>
        </p:spPr>
        <p:txBody>
          <a:bodyPr spcFirstLastPara="1" wrap="square" lIns="0" tIns="0" rIns="0" bIns="0" anchor="t" anchorCtr="0">
            <a:normAutofit/>
          </a:bodyPr>
          <a:lstStyle>
            <a:lvl1pPr marL="609585" lvl="0" indent="-304792" algn="l">
              <a:lnSpc>
                <a:spcPct val="130000"/>
              </a:lnSpc>
              <a:spcBef>
                <a:spcPts val="500"/>
              </a:spcBef>
              <a:spcAft>
                <a:spcPts val="0"/>
              </a:spcAft>
              <a:buClr>
                <a:srgbClr val="595959"/>
              </a:buClr>
              <a:buSzPts val="2100"/>
              <a:buNone/>
              <a:defRPr sz="2800">
                <a:solidFill>
                  <a:srgbClr val="595959"/>
                </a:solidFill>
              </a:defRPr>
            </a:lvl1pPr>
            <a:lvl2pPr marL="1219170" lvl="1" indent="-457189" algn="l">
              <a:lnSpc>
                <a:spcPct val="130000"/>
              </a:lnSpc>
              <a:spcBef>
                <a:spcPts val="1000"/>
              </a:spcBef>
              <a:spcAft>
                <a:spcPts val="0"/>
              </a:spcAft>
              <a:buClr>
                <a:srgbClr val="595959"/>
              </a:buClr>
              <a:buSzPts val="1800"/>
              <a:buChar char="•"/>
              <a:defRPr sz="2400">
                <a:solidFill>
                  <a:srgbClr val="595959"/>
                </a:solidFill>
              </a:defRPr>
            </a:lvl2pPr>
            <a:lvl3pPr marL="1828754" lvl="2" indent="-431789" algn="l">
              <a:lnSpc>
                <a:spcPct val="130000"/>
              </a:lnSpc>
              <a:spcBef>
                <a:spcPts val="1000"/>
              </a:spcBef>
              <a:spcAft>
                <a:spcPts val="0"/>
              </a:spcAft>
              <a:buClr>
                <a:srgbClr val="595959"/>
              </a:buClr>
              <a:buSzPts val="1500"/>
              <a:buChar char="•"/>
              <a:defRPr sz="2000">
                <a:solidFill>
                  <a:srgbClr val="595959"/>
                </a:solidFill>
              </a:defRPr>
            </a:lvl3pPr>
            <a:lvl4pPr marL="2438339" lvl="3" indent="-419090" algn="l">
              <a:lnSpc>
                <a:spcPct val="130000"/>
              </a:lnSpc>
              <a:spcBef>
                <a:spcPts val="1000"/>
              </a:spcBef>
              <a:spcAft>
                <a:spcPts val="0"/>
              </a:spcAft>
              <a:buClr>
                <a:srgbClr val="595959"/>
              </a:buClr>
              <a:buSzPts val="1350"/>
              <a:buChar char="•"/>
              <a:defRPr sz="1800">
                <a:solidFill>
                  <a:srgbClr val="595959"/>
                </a:solidFill>
              </a:defRPr>
            </a:lvl4pPr>
            <a:lvl5pPr marL="3047924" lvl="4" indent="-419090" algn="l">
              <a:lnSpc>
                <a:spcPct val="130000"/>
              </a:lnSpc>
              <a:spcBef>
                <a:spcPts val="1000"/>
              </a:spcBef>
              <a:spcAft>
                <a:spcPts val="0"/>
              </a:spcAft>
              <a:buClr>
                <a:srgbClr val="595959"/>
              </a:buClr>
              <a:buSzPts val="1350"/>
              <a:buChar char="•"/>
              <a:defRPr sz="1800">
                <a:solidFill>
                  <a:srgbClr val="595959"/>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a:p>
        </p:txBody>
      </p:sp>
      <p:sp>
        <p:nvSpPr>
          <p:cNvPr id="23" name="Google Shape;23;p22"/>
          <p:cNvSpPr txBox="1">
            <a:spLocks noGrp="1"/>
          </p:cNvSpPr>
          <p:nvPr>
            <p:ph type="body" idx="2"/>
          </p:nvPr>
        </p:nvSpPr>
        <p:spPr>
          <a:xfrm>
            <a:off x="6742178" y="1987117"/>
            <a:ext cx="4611623" cy="4351339"/>
          </a:xfrm>
          <a:prstGeom prst="rect">
            <a:avLst/>
          </a:prstGeom>
          <a:noFill/>
          <a:ln>
            <a:noFill/>
          </a:ln>
        </p:spPr>
        <p:txBody>
          <a:bodyPr spcFirstLastPara="1" wrap="square" lIns="0" tIns="0" rIns="0" bIns="0" anchor="t" anchorCtr="0">
            <a:normAutofit/>
          </a:bodyPr>
          <a:lstStyle>
            <a:lvl1pPr marL="609585" lvl="0" indent="-304792" algn="l">
              <a:lnSpc>
                <a:spcPct val="130000"/>
              </a:lnSpc>
              <a:spcBef>
                <a:spcPts val="500"/>
              </a:spcBef>
              <a:spcAft>
                <a:spcPts val="0"/>
              </a:spcAft>
              <a:buClr>
                <a:srgbClr val="595959"/>
              </a:buClr>
              <a:buSzPts val="2100"/>
              <a:buNone/>
              <a:defRPr sz="2800">
                <a:solidFill>
                  <a:srgbClr val="595959"/>
                </a:solidFill>
              </a:defRPr>
            </a:lvl1pPr>
            <a:lvl2pPr marL="1219170" lvl="1" indent="-457189" algn="l">
              <a:lnSpc>
                <a:spcPct val="130000"/>
              </a:lnSpc>
              <a:spcBef>
                <a:spcPts val="1000"/>
              </a:spcBef>
              <a:spcAft>
                <a:spcPts val="0"/>
              </a:spcAft>
              <a:buClr>
                <a:srgbClr val="595959"/>
              </a:buClr>
              <a:buSzPts val="1800"/>
              <a:buChar char="•"/>
              <a:defRPr sz="2400">
                <a:solidFill>
                  <a:srgbClr val="595959"/>
                </a:solidFill>
              </a:defRPr>
            </a:lvl2pPr>
            <a:lvl3pPr marL="1828754" lvl="2" indent="-431789" algn="l">
              <a:lnSpc>
                <a:spcPct val="130000"/>
              </a:lnSpc>
              <a:spcBef>
                <a:spcPts val="1000"/>
              </a:spcBef>
              <a:spcAft>
                <a:spcPts val="0"/>
              </a:spcAft>
              <a:buClr>
                <a:srgbClr val="595959"/>
              </a:buClr>
              <a:buSzPts val="1500"/>
              <a:buChar char="•"/>
              <a:defRPr sz="2000">
                <a:solidFill>
                  <a:srgbClr val="595959"/>
                </a:solidFill>
              </a:defRPr>
            </a:lvl3pPr>
            <a:lvl4pPr marL="2438339" lvl="3" indent="-419090" algn="l">
              <a:lnSpc>
                <a:spcPct val="130000"/>
              </a:lnSpc>
              <a:spcBef>
                <a:spcPts val="1000"/>
              </a:spcBef>
              <a:spcAft>
                <a:spcPts val="0"/>
              </a:spcAft>
              <a:buClr>
                <a:srgbClr val="595959"/>
              </a:buClr>
              <a:buSzPts val="1350"/>
              <a:buChar char="•"/>
              <a:defRPr sz="1800">
                <a:solidFill>
                  <a:srgbClr val="595959"/>
                </a:solidFill>
              </a:defRPr>
            </a:lvl4pPr>
            <a:lvl5pPr marL="3047924" lvl="4" indent="-419090" algn="l">
              <a:lnSpc>
                <a:spcPct val="130000"/>
              </a:lnSpc>
              <a:spcBef>
                <a:spcPts val="1000"/>
              </a:spcBef>
              <a:spcAft>
                <a:spcPts val="0"/>
              </a:spcAft>
              <a:buClr>
                <a:srgbClr val="595959"/>
              </a:buClr>
              <a:buSzPts val="1350"/>
              <a:buChar char="•"/>
              <a:defRPr sz="1800">
                <a:solidFill>
                  <a:srgbClr val="595959"/>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dirty="0"/>
          </a:p>
        </p:txBody>
      </p:sp>
      <p:sp>
        <p:nvSpPr>
          <p:cNvPr id="24" name="Google Shape;24;p22"/>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5" name="Google Shape;25;p22"/>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22"/>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1664448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7"/>
        <p:cNvGrpSpPr/>
        <p:nvPr/>
      </p:nvGrpSpPr>
      <p:grpSpPr>
        <a:xfrm>
          <a:off x="0" y="0"/>
          <a:ext cx="0" cy="0"/>
          <a:chOff x="0" y="0"/>
          <a:chExt cx="0" cy="0"/>
        </a:xfrm>
      </p:grpSpPr>
      <p:sp>
        <p:nvSpPr>
          <p:cNvPr id="28" name="Google Shape;28;p23"/>
          <p:cNvSpPr/>
          <p:nvPr/>
        </p:nvSpPr>
        <p:spPr>
          <a:xfrm>
            <a:off x="254953" y="262785"/>
            <a:ext cx="11683049" cy="6332433"/>
          </a:xfrm>
          <a:prstGeom prst="rect">
            <a:avLst/>
          </a:prstGeom>
          <a:solidFill>
            <a:srgbClr val="D0C6C0">
              <a:alpha val="14901"/>
            </a:srgbClr>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29" name="Google Shape;29;p23"/>
          <p:cNvSpPr/>
          <p:nvPr/>
        </p:nvSpPr>
        <p:spPr>
          <a:xfrm>
            <a:off x="254951" y="262784"/>
            <a:ext cx="11682101" cy="4922147"/>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30" name="Google Shape;30;p23"/>
          <p:cNvSpPr txBox="1">
            <a:spLocks noGrp="1"/>
          </p:cNvSpPr>
          <p:nvPr>
            <p:ph type="title"/>
          </p:nvPr>
        </p:nvSpPr>
        <p:spPr>
          <a:xfrm>
            <a:off x="864243" y="944433"/>
            <a:ext cx="10463515" cy="2792451"/>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lt1"/>
              </a:buClr>
              <a:buSzPts val="3300"/>
              <a:buFont typeface="Arial"/>
              <a:buNone/>
              <a:defRPr sz="4400" b="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3"/>
          <p:cNvSpPr txBox="1">
            <a:spLocks noGrp="1"/>
          </p:cNvSpPr>
          <p:nvPr>
            <p:ph type="body" idx="1"/>
          </p:nvPr>
        </p:nvSpPr>
        <p:spPr>
          <a:xfrm>
            <a:off x="1374676" y="4109013"/>
            <a:ext cx="9442648" cy="865651"/>
          </a:xfrm>
          <a:prstGeom prst="rect">
            <a:avLst/>
          </a:prstGeom>
          <a:noFill/>
          <a:ln>
            <a:noFill/>
          </a:ln>
        </p:spPr>
        <p:txBody>
          <a:bodyPr spcFirstLastPara="1" wrap="square" lIns="91425" tIns="45700" rIns="91425" bIns="45700" anchor="ctr" anchorCtr="1">
            <a:normAutofit/>
          </a:bodyPr>
          <a:lstStyle>
            <a:lvl1pPr marL="609585" lvl="0" indent="-457189" algn="ctr">
              <a:lnSpc>
                <a:spcPct val="75000"/>
              </a:lnSpc>
              <a:spcBef>
                <a:spcPts val="1000"/>
              </a:spcBef>
              <a:spcAft>
                <a:spcPts val="0"/>
              </a:spcAft>
              <a:buClr>
                <a:srgbClr val="595959"/>
              </a:buClr>
              <a:buSzPts val="1800"/>
              <a:buChar char="•"/>
              <a:defRPr sz="2400">
                <a:solidFill>
                  <a:srgbClr val="595959"/>
                </a:solidFill>
                <a:latin typeface="Arial"/>
                <a:ea typeface="Arial"/>
                <a:cs typeface="Arial"/>
                <a:sym typeface="Arial"/>
              </a:defRPr>
            </a:lvl1pPr>
            <a:lvl2pPr marL="1219170" lvl="1" indent="-380990" algn="l">
              <a:lnSpc>
                <a:spcPct val="150000"/>
              </a:lnSpc>
              <a:spcBef>
                <a:spcPts val="1000"/>
              </a:spcBef>
              <a:spcAft>
                <a:spcPts val="0"/>
              </a:spcAft>
              <a:buClr>
                <a:srgbClr val="3F3F3F"/>
              </a:buClr>
              <a:buSzPts val="900"/>
              <a:buChar char="•"/>
              <a:defRPr sz="1200">
                <a:solidFill>
                  <a:srgbClr val="3F3F3F"/>
                </a:solidFill>
              </a:defRPr>
            </a:lvl2pPr>
            <a:lvl3pPr marL="1828754" lvl="2" indent="-380990" algn="l">
              <a:lnSpc>
                <a:spcPct val="150000"/>
              </a:lnSpc>
              <a:spcBef>
                <a:spcPts val="1000"/>
              </a:spcBef>
              <a:spcAft>
                <a:spcPts val="0"/>
              </a:spcAft>
              <a:buClr>
                <a:srgbClr val="3F3F3F"/>
              </a:buClr>
              <a:buSzPts val="900"/>
              <a:buChar char="•"/>
              <a:defRPr sz="1200">
                <a:solidFill>
                  <a:srgbClr val="3F3F3F"/>
                </a:solidFill>
              </a:defRPr>
            </a:lvl3pPr>
            <a:lvl4pPr marL="2438339" lvl="3" indent="-380990" algn="l">
              <a:lnSpc>
                <a:spcPct val="150000"/>
              </a:lnSpc>
              <a:spcBef>
                <a:spcPts val="1000"/>
              </a:spcBef>
              <a:spcAft>
                <a:spcPts val="0"/>
              </a:spcAft>
              <a:buClr>
                <a:srgbClr val="3F3F3F"/>
              </a:buClr>
              <a:buSzPts val="900"/>
              <a:buChar char="•"/>
              <a:defRPr sz="1200">
                <a:solidFill>
                  <a:srgbClr val="3F3F3F"/>
                </a:solidFill>
              </a:defRPr>
            </a:lvl4pPr>
            <a:lvl5pPr marL="3047924" lvl="4" indent="-380990" algn="l">
              <a:lnSpc>
                <a:spcPct val="150000"/>
              </a:lnSpc>
              <a:spcBef>
                <a:spcPts val="1000"/>
              </a:spcBef>
              <a:spcAft>
                <a:spcPts val="0"/>
              </a:spcAft>
              <a:buClr>
                <a:srgbClr val="3F3F3F"/>
              </a:buClr>
              <a:buSzPts val="900"/>
              <a:buChar char="•"/>
              <a:defRPr sz="1200">
                <a:solidFill>
                  <a:srgbClr val="3F3F3F"/>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a:p>
        </p:txBody>
      </p:sp>
      <p:sp>
        <p:nvSpPr>
          <p:cNvPr id="32" name="Google Shape;32;p23"/>
          <p:cNvSpPr/>
          <p:nvPr/>
        </p:nvSpPr>
        <p:spPr>
          <a:xfrm>
            <a:off x="5112152" y="3889795"/>
            <a:ext cx="1967696" cy="56303"/>
          </a:xfrm>
          <a:prstGeom prst="rect">
            <a:avLst/>
          </a:prstGeom>
          <a:solidFill>
            <a:schemeClr val="accent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b="0" i="0" u="none" strike="noStrike" cap="none" dirty="0">
              <a:solidFill>
                <a:schemeClr val="lt1"/>
              </a:solidFill>
              <a:latin typeface="Arial"/>
              <a:ea typeface="Arial"/>
              <a:cs typeface="Arial"/>
              <a:sym typeface="Arial"/>
            </a:endParaRPr>
          </a:p>
        </p:txBody>
      </p:sp>
      <p:sp>
        <p:nvSpPr>
          <p:cNvPr id="33" name="Google Shape;33;p23"/>
          <p:cNvSpPr/>
          <p:nvPr/>
        </p:nvSpPr>
        <p:spPr>
          <a:xfrm rot="10800000">
            <a:off x="501379" y="5147892"/>
            <a:ext cx="1467327" cy="748363"/>
          </a:xfrm>
          <a:prstGeom prst="triangle">
            <a:avLst>
              <a:gd name="adj" fmla="val 50000"/>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b="0" i="0" u="none" strike="noStrike" cap="none" dirty="0">
              <a:solidFill>
                <a:schemeClr val="lt1"/>
              </a:solidFill>
              <a:latin typeface="Arial"/>
              <a:ea typeface="Arial"/>
              <a:cs typeface="Arial"/>
              <a:sym typeface="Arial"/>
            </a:endParaRPr>
          </a:p>
        </p:txBody>
      </p:sp>
      <p:sp>
        <p:nvSpPr>
          <p:cNvPr id="34" name="Google Shape;34;p23"/>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5" name="Google Shape;35;p23"/>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6" name="Google Shape;36;p23"/>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149901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 1 column" type="obj" preserve="1">
  <p:cSld name="1_Title and Content - 1 column">
    <p:spTree>
      <p:nvGrpSpPr>
        <p:cNvPr id="1" name="Shape 37"/>
        <p:cNvGrpSpPr/>
        <p:nvPr/>
      </p:nvGrpSpPr>
      <p:grpSpPr>
        <a:xfrm>
          <a:off x="0" y="0"/>
          <a:ext cx="0" cy="0"/>
          <a:chOff x="0" y="0"/>
          <a:chExt cx="0" cy="0"/>
        </a:xfrm>
      </p:grpSpPr>
      <p:sp>
        <p:nvSpPr>
          <p:cNvPr id="38" name="Google Shape;38;p24"/>
          <p:cNvSpPr/>
          <p:nvPr/>
        </p:nvSpPr>
        <p:spPr>
          <a:xfrm>
            <a:off x="254953" y="262785"/>
            <a:ext cx="11683049" cy="6332433"/>
          </a:xfrm>
          <a:prstGeom prst="rect">
            <a:avLst/>
          </a:prstGeom>
          <a:solidFill>
            <a:srgbClr val="D0C6C0">
              <a:alpha val="14901"/>
            </a:srgbClr>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39" name="Google Shape;39;p24"/>
          <p:cNvSpPr/>
          <p:nvPr/>
        </p:nvSpPr>
        <p:spPr>
          <a:xfrm>
            <a:off x="254001" y="6175528"/>
            <a:ext cx="11683048" cy="419689"/>
          </a:xfrm>
          <a:prstGeom prst="rect">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b="0" i="0" u="none" strike="noStrike" cap="none" dirty="0">
              <a:solidFill>
                <a:schemeClr val="lt1"/>
              </a:solidFill>
              <a:latin typeface="Arial"/>
              <a:ea typeface="Arial"/>
              <a:cs typeface="Arial"/>
              <a:sym typeface="Arial"/>
            </a:endParaRPr>
          </a:p>
        </p:txBody>
      </p:sp>
      <p:sp>
        <p:nvSpPr>
          <p:cNvPr id="40" name="Google Shape;40;p24"/>
          <p:cNvSpPr/>
          <p:nvPr/>
        </p:nvSpPr>
        <p:spPr>
          <a:xfrm>
            <a:off x="254001" y="270992"/>
            <a:ext cx="11683049" cy="1419699"/>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41" name="Google Shape;41;p24"/>
          <p:cNvSpPr txBox="1">
            <a:spLocks noGrp="1"/>
          </p:cNvSpPr>
          <p:nvPr>
            <p:ph type="title"/>
          </p:nvPr>
        </p:nvSpPr>
        <p:spPr>
          <a:xfrm>
            <a:off x="604435" y="0"/>
            <a:ext cx="10749367" cy="169069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700"/>
              <a:buFont typeface="Arial"/>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4"/>
          <p:cNvSpPr txBox="1">
            <a:spLocks noGrp="1"/>
          </p:cNvSpPr>
          <p:nvPr>
            <p:ph type="body" idx="1"/>
          </p:nvPr>
        </p:nvSpPr>
        <p:spPr>
          <a:xfrm>
            <a:off x="838202" y="1968740"/>
            <a:ext cx="10515599" cy="4023499"/>
          </a:xfrm>
          <a:prstGeom prst="rect">
            <a:avLst/>
          </a:prstGeom>
          <a:noFill/>
          <a:ln>
            <a:noFill/>
          </a:ln>
        </p:spPr>
        <p:txBody>
          <a:bodyPr spcFirstLastPara="1" wrap="square" lIns="0" tIns="0" rIns="0" bIns="0" anchor="t" anchorCtr="0">
            <a:normAutofit/>
          </a:bodyPr>
          <a:lstStyle>
            <a:lvl1pPr marL="609585" lvl="0" indent="-304792" algn="l">
              <a:lnSpc>
                <a:spcPct val="130000"/>
              </a:lnSpc>
              <a:spcBef>
                <a:spcPts val="500"/>
              </a:spcBef>
              <a:spcAft>
                <a:spcPts val="0"/>
              </a:spcAft>
              <a:buClr>
                <a:srgbClr val="595959"/>
              </a:buClr>
              <a:buSzPts val="2100"/>
              <a:buNone/>
              <a:defRPr sz="2800">
                <a:solidFill>
                  <a:srgbClr val="595959"/>
                </a:solidFill>
              </a:defRPr>
            </a:lvl1pPr>
            <a:lvl2pPr marL="1219170" lvl="1" indent="-457189" algn="l">
              <a:lnSpc>
                <a:spcPct val="130000"/>
              </a:lnSpc>
              <a:spcBef>
                <a:spcPts val="1000"/>
              </a:spcBef>
              <a:spcAft>
                <a:spcPts val="0"/>
              </a:spcAft>
              <a:buClr>
                <a:srgbClr val="595959"/>
              </a:buClr>
              <a:buSzPts val="1800"/>
              <a:buChar char="•"/>
              <a:defRPr sz="2400">
                <a:solidFill>
                  <a:srgbClr val="595959"/>
                </a:solidFill>
              </a:defRPr>
            </a:lvl2pPr>
            <a:lvl3pPr marL="1828754" lvl="2" indent="-431789" algn="l">
              <a:lnSpc>
                <a:spcPct val="130000"/>
              </a:lnSpc>
              <a:spcBef>
                <a:spcPts val="1000"/>
              </a:spcBef>
              <a:spcAft>
                <a:spcPts val="0"/>
              </a:spcAft>
              <a:buClr>
                <a:srgbClr val="595959"/>
              </a:buClr>
              <a:buSzPts val="1500"/>
              <a:buChar char="•"/>
              <a:defRPr sz="2000">
                <a:solidFill>
                  <a:srgbClr val="595959"/>
                </a:solidFill>
              </a:defRPr>
            </a:lvl3pPr>
            <a:lvl4pPr marL="2438339" lvl="3" indent="-419090" algn="l">
              <a:lnSpc>
                <a:spcPct val="130000"/>
              </a:lnSpc>
              <a:spcBef>
                <a:spcPts val="1000"/>
              </a:spcBef>
              <a:spcAft>
                <a:spcPts val="0"/>
              </a:spcAft>
              <a:buClr>
                <a:srgbClr val="595959"/>
              </a:buClr>
              <a:buSzPts val="1350"/>
              <a:buChar char="•"/>
              <a:defRPr sz="1800">
                <a:solidFill>
                  <a:srgbClr val="595959"/>
                </a:solidFill>
              </a:defRPr>
            </a:lvl4pPr>
            <a:lvl5pPr marL="3047924" lvl="4" indent="-419090" algn="l">
              <a:lnSpc>
                <a:spcPct val="130000"/>
              </a:lnSpc>
              <a:spcBef>
                <a:spcPts val="1000"/>
              </a:spcBef>
              <a:spcAft>
                <a:spcPts val="0"/>
              </a:spcAft>
              <a:buClr>
                <a:srgbClr val="595959"/>
              </a:buClr>
              <a:buSzPts val="1350"/>
              <a:buChar char="•"/>
              <a:defRPr sz="1800">
                <a:solidFill>
                  <a:srgbClr val="595959"/>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a:p>
        </p:txBody>
      </p:sp>
      <p:sp>
        <p:nvSpPr>
          <p:cNvPr id="43" name="Google Shape;43;p24"/>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595959"/>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24"/>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595959"/>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24"/>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sz="1200" b="1" i="0" u="none" strike="noStrike" cap="none">
                <a:solidFill>
                  <a:srgbClr val="595959"/>
                </a:solidFill>
                <a:latin typeface="Arial"/>
                <a:ea typeface="Arial"/>
                <a:cs typeface="Arial"/>
                <a:sym typeface="Arial"/>
              </a:defRPr>
            </a:lvl1pPr>
            <a:lvl2pPr marL="0" lvl="1" indent="0" algn="l">
              <a:spcBef>
                <a:spcPts val="0"/>
              </a:spcBef>
              <a:buNone/>
              <a:defRPr sz="1200" b="1" i="0" u="none" strike="noStrike" cap="none">
                <a:solidFill>
                  <a:srgbClr val="595959"/>
                </a:solidFill>
                <a:latin typeface="Arial"/>
                <a:ea typeface="Arial"/>
                <a:cs typeface="Arial"/>
                <a:sym typeface="Arial"/>
              </a:defRPr>
            </a:lvl2pPr>
            <a:lvl3pPr marL="0" lvl="2" indent="0" algn="l">
              <a:spcBef>
                <a:spcPts val="0"/>
              </a:spcBef>
              <a:buNone/>
              <a:defRPr sz="1200" b="1" i="0" u="none" strike="noStrike" cap="none">
                <a:solidFill>
                  <a:srgbClr val="595959"/>
                </a:solidFill>
                <a:latin typeface="Arial"/>
                <a:ea typeface="Arial"/>
                <a:cs typeface="Arial"/>
                <a:sym typeface="Arial"/>
              </a:defRPr>
            </a:lvl3pPr>
            <a:lvl4pPr marL="0" lvl="3" indent="0" algn="l">
              <a:spcBef>
                <a:spcPts val="0"/>
              </a:spcBef>
              <a:buNone/>
              <a:defRPr sz="1200" b="1" i="0" u="none" strike="noStrike" cap="none">
                <a:solidFill>
                  <a:srgbClr val="595959"/>
                </a:solidFill>
                <a:latin typeface="Arial"/>
                <a:ea typeface="Arial"/>
                <a:cs typeface="Arial"/>
                <a:sym typeface="Arial"/>
              </a:defRPr>
            </a:lvl4pPr>
            <a:lvl5pPr marL="0" lvl="4" indent="0" algn="l">
              <a:spcBef>
                <a:spcPts val="0"/>
              </a:spcBef>
              <a:buNone/>
              <a:defRPr sz="1200" b="1" i="0" u="none" strike="noStrike" cap="none">
                <a:solidFill>
                  <a:srgbClr val="595959"/>
                </a:solidFill>
                <a:latin typeface="Arial"/>
                <a:ea typeface="Arial"/>
                <a:cs typeface="Arial"/>
                <a:sym typeface="Arial"/>
              </a:defRPr>
            </a:lvl5pPr>
            <a:lvl6pPr marL="0" lvl="5" indent="0" algn="l">
              <a:spcBef>
                <a:spcPts val="0"/>
              </a:spcBef>
              <a:buNone/>
              <a:defRPr sz="1200" b="1" i="0" u="none" strike="noStrike" cap="none">
                <a:solidFill>
                  <a:srgbClr val="595959"/>
                </a:solidFill>
                <a:latin typeface="Arial"/>
                <a:ea typeface="Arial"/>
                <a:cs typeface="Arial"/>
                <a:sym typeface="Arial"/>
              </a:defRPr>
            </a:lvl6pPr>
            <a:lvl7pPr marL="0" lvl="6" indent="0" algn="l">
              <a:spcBef>
                <a:spcPts val="0"/>
              </a:spcBef>
              <a:buNone/>
              <a:defRPr sz="1200" b="1" i="0" u="none" strike="noStrike" cap="none">
                <a:solidFill>
                  <a:srgbClr val="595959"/>
                </a:solidFill>
                <a:latin typeface="Arial"/>
                <a:ea typeface="Arial"/>
                <a:cs typeface="Arial"/>
                <a:sym typeface="Arial"/>
              </a:defRPr>
            </a:lvl7pPr>
            <a:lvl8pPr marL="0" lvl="7" indent="0" algn="l">
              <a:spcBef>
                <a:spcPts val="0"/>
              </a:spcBef>
              <a:buNone/>
              <a:defRPr sz="1200" b="1" i="0" u="none" strike="noStrike" cap="none">
                <a:solidFill>
                  <a:srgbClr val="595959"/>
                </a:solidFill>
                <a:latin typeface="Arial"/>
                <a:ea typeface="Arial"/>
                <a:cs typeface="Arial"/>
                <a:sym typeface="Arial"/>
              </a:defRPr>
            </a:lvl8pPr>
            <a:lvl9pPr marL="0" lvl="8" indent="0" algn="l">
              <a:spcBef>
                <a:spcPts val="0"/>
              </a:spcBef>
              <a:buNone/>
              <a:defRPr sz="1200" b="1" i="0" u="none" strike="noStrike" cap="none">
                <a:solidFill>
                  <a:srgbClr val="595959"/>
                </a:solidFill>
                <a:latin typeface="Arial"/>
                <a:ea typeface="Arial"/>
                <a:cs typeface="Arial"/>
                <a:sym typeface="Arial"/>
              </a:defRPr>
            </a:lvl9pPr>
          </a:lstStyle>
          <a:p>
            <a:fld id="{00000000-1234-1234-1234-123412341234}" type="slidenum">
              <a:rPr lang="en-US" smtClean="0"/>
              <a:pPr/>
              <a:t>‹#›</a:t>
            </a:fld>
            <a:endParaRPr lang="en-US" dirty="0"/>
          </a:p>
        </p:txBody>
      </p:sp>
      <p:pic>
        <p:nvPicPr>
          <p:cNvPr id="2" name="Picture 1">
            <a:extLst>
              <a:ext uri="{FF2B5EF4-FFF2-40B4-BE49-F238E27FC236}">
                <a16:creationId xmlns:a16="http://schemas.microsoft.com/office/drawing/2014/main" id="{CF85C301-55A5-7B22-EF6B-FC84551FBF1A}"/>
              </a:ext>
            </a:extLst>
          </p:cNvPr>
          <p:cNvPicPr>
            <a:picLocks noChangeAspect="1"/>
          </p:cNvPicPr>
          <p:nvPr userDrawn="1"/>
        </p:nvPicPr>
        <p:blipFill>
          <a:blip r:embed="rId2"/>
          <a:stretch>
            <a:fillRect/>
          </a:stretch>
        </p:blipFill>
        <p:spPr>
          <a:xfrm>
            <a:off x="9161284" y="5485963"/>
            <a:ext cx="2582480" cy="564733"/>
          </a:xfrm>
          <a:prstGeom prst="rect">
            <a:avLst/>
          </a:prstGeom>
        </p:spPr>
      </p:pic>
    </p:spTree>
    <p:extLst>
      <p:ext uri="{BB962C8B-B14F-4D97-AF65-F5344CB8AC3E}">
        <p14:creationId xmlns:p14="http://schemas.microsoft.com/office/powerpoint/2010/main" val="2451581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tation">
  <p:cSld name="Qutation">
    <p:spTree>
      <p:nvGrpSpPr>
        <p:cNvPr id="1" name="Shape 46"/>
        <p:cNvGrpSpPr/>
        <p:nvPr/>
      </p:nvGrpSpPr>
      <p:grpSpPr>
        <a:xfrm>
          <a:off x="0" y="0"/>
          <a:ext cx="0" cy="0"/>
          <a:chOff x="0" y="0"/>
          <a:chExt cx="0" cy="0"/>
        </a:xfrm>
      </p:grpSpPr>
      <p:sp>
        <p:nvSpPr>
          <p:cNvPr id="47" name="Google Shape;47;p25"/>
          <p:cNvSpPr/>
          <p:nvPr/>
        </p:nvSpPr>
        <p:spPr>
          <a:xfrm>
            <a:off x="254953" y="262785"/>
            <a:ext cx="11683049" cy="6332433"/>
          </a:xfrm>
          <a:prstGeom prst="rect">
            <a:avLst/>
          </a:prstGeom>
          <a:solidFill>
            <a:srgbClr val="D0C6C0">
              <a:alpha val="14901"/>
            </a:srgbClr>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48" name="Google Shape;48;p25"/>
          <p:cNvSpPr/>
          <p:nvPr/>
        </p:nvSpPr>
        <p:spPr>
          <a:xfrm>
            <a:off x="254001" y="6175527"/>
            <a:ext cx="11683048" cy="411480"/>
          </a:xfrm>
          <a:prstGeom prst="rect">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b="0" i="0" u="none" strike="noStrike" cap="none" dirty="0">
              <a:solidFill>
                <a:schemeClr val="lt1"/>
              </a:solidFill>
              <a:latin typeface="Arial"/>
              <a:ea typeface="Arial"/>
              <a:cs typeface="Arial"/>
              <a:sym typeface="Arial"/>
            </a:endParaRPr>
          </a:p>
        </p:txBody>
      </p:sp>
      <p:sp>
        <p:nvSpPr>
          <p:cNvPr id="49" name="Google Shape;49;p25"/>
          <p:cNvSpPr txBox="1">
            <a:spLocks noGrp="1"/>
          </p:cNvSpPr>
          <p:nvPr>
            <p:ph type="title"/>
          </p:nvPr>
        </p:nvSpPr>
        <p:spPr>
          <a:xfrm>
            <a:off x="838199" y="1413437"/>
            <a:ext cx="10515600" cy="3375171"/>
          </a:xfrm>
          <a:prstGeom prst="rect">
            <a:avLst/>
          </a:prstGeom>
          <a:noFill/>
          <a:ln>
            <a:noFill/>
          </a:ln>
        </p:spPr>
        <p:txBody>
          <a:bodyPr spcFirstLastPara="1" wrap="square" lIns="91425" tIns="45700" rIns="91425" bIns="45700" anchor="ctr" anchorCtr="1">
            <a:normAutofit/>
          </a:bodyPr>
          <a:lstStyle>
            <a:lvl1pPr lvl="0" algn="l">
              <a:spcBef>
                <a:spcPts val="0"/>
              </a:spcBef>
              <a:spcAft>
                <a:spcPts val="0"/>
              </a:spcAft>
              <a:buClr>
                <a:schemeClr val="dk1"/>
              </a:buClr>
              <a:buSzPts val="3300"/>
              <a:buFont typeface="Arial Narrow"/>
              <a:buNone/>
              <a:defRPr sz="4400" b="0" i="1">
                <a:solidFill>
                  <a:schemeClr val="dk1"/>
                </a:solidFill>
                <a:latin typeface="Arial Narrow"/>
                <a:ea typeface="Arial Narrow"/>
                <a:cs typeface="Arial Narrow"/>
                <a:sym typeface="Arial Narrow"/>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25"/>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1" name="Google Shape;51;p25"/>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25"/>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185476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 grey and bar">
  <p:cSld name="Blank - grey and bar">
    <p:spTree>
      <p:nvGrpSpPr>
        <p:cNvPr id="1" name="Shape 53"/>
        <p:cNvGrpSpPr/>
        <p:nvPr/>
      </p:nvGrpSpPr>
      <p:grpSpPr>
        <a:xfrm>
          <a:off x="0" y="0"/>
          <a:ext cx="0" cy="0"/>
          <a:chOff x="0" y="0"/>
          <a:chExt cx="0" cy="0"/>
        </a:xfrm>
      </p:grpSpPr>
      <p:sp>
        <p:nvSpPr>
          <p:cNvPr id="54" name="Google Shape;54;p26"/>
          <p:cNvSpPr/>
          <p:nvPr/>
        </p:nvSpPr>
        <p:spPr>
          <a:xfrm>
            <a:off x="254953" y="262785"/>
            <a:ext cx="11683049" cy="6332433"/>
          </a:xfrm>
          <a:prstGeom prst="rect">
            <a:avLst/>
          </a:prstGeom>
          <a:solidFill>
            <a:srgbClr val="D0C6C0">
              <a:alpha val="14901"/>
            </a:srgbClr>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sp>
        <p:nvSpPr>
          <p:cNvPr id="55" name="Google Shape;55;p26"/>
          <p:cNvSpPr/>
          <p:nvPr/>
        </p:nvSpPr>
        <p:spPr>
          <a:xfrm>
            <a:off x="254000" y="6175527"/>
            <a:ext cx="11686032" cy="411480"/>
          </a:xfrm>
          <a:prstGeom prst="rect">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b="0" i="0" u="none" strike="noStrike" cap="none" dirty="0">
              <a:solidFill>
                <a:schemeClr val="lt1"/>
              </a:solidFill>
              <a:latin typeface="Arial"/>
              <a:ea typeface="Arial"/>
              <a:cs typeface="Arial"/>
              <a:sym typeface="Arial"/>
            </a:endParaRPr>
          </a:p>
        </p:txBody>
      </p:sp>
      <p:sp>
        <p:nvSpPr>
          <p:cNvPr id="56" name="Google Shape;56;p26"/>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26"/>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26"/>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3603586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 3 column">
  <p:cSld name="Title and Content - 3 column">
    <p:spTree>
      <p:nvGrpSpPr>
        <p:cNvPr id="1" name="Shape 59"/>
        <p:cNvGrpSpPr/>
        <p:nvPr/>
      </p:nvGrpSpPr>
      <p:grpSpPr>
        <a:xfrm>
          <a:off x="0" y="0"/>
          <a:ext cx="0" cy="0"/>
          <a:chOff x="0" y="0"/>
          <a:chExt cx="0" cy="0"/>
        </a:xfrm>
      </p:grpSpPr>
      <p:sp>
        <p:nvSpPr>
          <p:cNvPr id="60" name="Google Shape;60;p27"/>
          <p:cNvSpPr/>
          <p:nvPr/>
        </p:nvSpPr>
        <p:spPr>
          <a:xfrm>
            <a:off x="254953" y="262785"/>
            <a:ext cx="11683049" cy="6332433"/>
          </a:xfrm>
          <a:prstGeom prst="rect">
            <a:avLst/>
          </a:prstGeom>
          <a:solidFill>
            <a:srgbClr val="D0C6C0">
              <a:alpha val="14901"/>
            </a:srgbClr>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sp>
        <p:nvSpPr>
          <p:cNvPr id="61" name="Google Shape;61;p27"/>
          <p:cNvSpPr/>
          <p:nvPr/>
        </p:nvSpPr>
        <p:spPr>
          <a:xfrm>
            <a:off x="254001" y="6175528"/>
            <a:ext cx="11683048" cy="419689"/>
          </a:xfrm>
          <a:prstGeom prst="rect">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dirty="0">
              <a:solidFill>
                <a:schemeClr val="lt1"/>
              </a:solidFill>
              <a:latin typeface="Arial"/>
              <a:ea typeface="Arial"/>
              <a:cs typeface="Arial"/>
              <a:sym typeface="Arial"/>
            </a:endParaRPr>
          </a:p>
        </p:txBody>
      </p:sp>
      <p:sp>
        <p:nvSpPr>
          <p:cNvPr id="62" name="Google Shape;62;p27"/>
          <p:cNvSpPr/>
          <p:nvPr/>
        </p:nvSpPr>
        <p:spPr>
          <a:xfrm>
            <a:off x="254000" y="270993"/>
            <a:ext cx="11683048" cy="1434964"/>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sp>
        <p:nvSpPr>
          <p:cNvPr id="63" name="Google Shape;63;p27"/>
          <p:cNvSpPr txBox="1">
            <a:spLocks noGrp="1"/>
          </p:cNvSpPr>
          <p:nvPr>
            <p:ph type="title"/>
          </p:nvPr>
        </p:nvSpPr>
        <p:spPr>
          <a:xfrm>
            <a:off x="604435" y="-1"/>
            <a:ext cx="10749367" cy="171472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700"/>
              <a:buFont typeface="Arial"/>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27"/>
          <p:cNvSpPr txBox="1">
            <a:spLocks noGrp="1"/>
          </p:cNvSpPr>
          <p:nvPr>
            <p:ph type="body" idx="1"/>
          </p:nvPr>
        </p:nvSpPr>
        <p:spPr>
          <a:xfrm>
            <a:off x="727529" y="1969534"/>
            <a:ext cx="3200400" cy="4205991"/>
          </a:xfrm>
          <a:prstGeom prst="rect">
            <a:avLst/>
          </a:prstGeom>
          <a:noFill/>
          <a:ln>
            <a:noFill/>
          </a:ln>
        </p:spPr>
        <p:txBody>
          <a:bodyPr spcFirstLastPara="1" wrap="square" lIns="0" tIns="0" rIns="0" bIns="0" anchor="t" anchorCtr="0">
            <a:normAutofit/>
          </a:bodyPr>
          <a:lstStyle>
            <a:lvl1pPr marL="609585" lvl="0" indent="-304792" algn="l">
              <a:lnSpc>
                <a:spcPct val="130000"/>
              </a:lnSpc>
              <a:spcBef>
                <a:spcPts val="500"/>
              </a:spcBef>
              <a:spcAft>
                <a:spcPts val="0"/>
              </a:spcAft>
              <a:buClr>
                <a:srgbClr val="595959"/>
              </a:buClr>
              <a:buSzPts val="2100"/>
              <a:buNone/>
              <a:defRPr sz="2800">
                <a:solidFill>
                  <a:srgbClr val="595959"/>
                </a:solidFill>
              </a:defRPr>
            </a:lvl1pPr>
            <a:lvl2pPr marL="1219170" lvl="1" indent="-457189" algn="l">
              <a:lnSpc>
                <a:spcPct val="130000"/>
              </a:lnSpc>
              <a:spcBef>
                <a:spcPts val="1000"/>
              </a:spcBef>
              <a:spcAft>
                <a:spcPts val="0"/>
              </a:spcAft>
              <a:buClr>
                <a:srgbClr val="595959"/>
              </a:buClr>
              <a:buSzPts val="1800"/>
              <a:buChar char="•"/>
              <a:defRPr sz="2400">
                <a:solidFill>
                  <a:srgbClr val="595959"/>
                </a:solidFill>
              </a:defRPr>
            </a:lvl2pPr>
            <a:lvl3pPr marL="1828754" lvl="2" indent="-431789" algn="l">
              <a:lnSpc>
                <a:spcPct val="130000"/>
              </a:lnSpc>
              <a:spcBef>
                <a:spcPts val="1000"/>
              </a:spcBef>
              <a:spcAft>
                <a:spcPts val="0"/>
              </a:spcAft>
              <a:buClr>
                <a:srgbClr val="595959"/>
              </a:buClr>
              <a:buSzPts val="1500"/>
              <a:buChar char="•"/>
              <a:defRPr sz="2000">
                <a:solidFill>
                  <a:srgbClr val="595959"/>
                </a:solidFill>
              </a:defRPr>
            </a:lvl3pPr>
            <a:lvl4pPr marL="2438339" lvl="3" indent="-419090" algn="l">
              <a:lnSpc>
                <a:spcPct val="130000"/>
              </a:lnSpc>
              <a:spcBef>
                <a:spcPts val="1000"/>
              </a:spcBef>
              <a:spcAft>
                <a:spcPts val="0"/>
              </a:spcAft>
              <a:buClr>
                <a:srgbClr val="595959"/>
              </a:buClr>
              <a:buSzPts val="1350"/>
              <a:buChar char="•"/>
              <a:defRPr sz="1800">
                <a:solidFill>
                  <a:srgbClr val="595959"/>
                </a:solidFill>
              </a:defRPr>
            </a:lvl4pPr>
            <a:lvl5pPr marL="3047924" lvl="4" indent="-419090" algn="l">
              <a:lnSpc>
                <a:spcPct val="130000"/>
              </a:lnSpc>
              <a:spcBef>
                <a:spcPts val="1000"/>
              </a:spcBef>
              <a:spcAft>
                <a:spcPts val="0"/>
              </a:spcAft>
              <a:buClr>
                <a:srgbClr val="595959"/>
              </a:buClr>
              <a:buSzPts val="1350"/>
              <a:buChar char="•"/>
              <a:defRPr sz="1800">
                <a:solidFill>
                  <a:srgbClr val="595959"/>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a:p>
        </p:txBody>
      </p:sp>
      <p:sp>
        <p:nvSpPr>
          <p:cNvPr id="65" name="Google Shape;65;p27"/>
          <p:cNvSpPr txBox="1">
            <a:spLocks noGrp="1"/>
          </p:cNvSpPr>
          <p:nvPr>
            <p:ph type="body" idx="2"/>
          </p:nvPr>
        </p:nvSpPr>
        <p:spPr>
          <a:xfrm>
            <a:off x="8401811" y="1969534"/>
            <a:ext cx="3200400" cy="4205991"/>
          </a:xfrm>
          <a:prstGeom prst="rect">
            <a:avLst/>
          </a:prstGeom>
          <a:noFill/>
          <a:ln>
            <a:noFill/>
          </a:ln>
        </p:spPr>
        <p:txBody>
          <a:bodyPr spcFirstLastPara="1" wrap="square" lIns="0" tIns="0" rIns="0" bIns="0" anchor="t" anchorCtr="0">
            <a:normAutofit/>
          </a:bodyPr>
          <a:lstStyle>
            <a:lvl1pPr marL="609585" lvl="0" indent="-304792" algn="l">
              <a:lnSpc>
                <a:spcPct val="130000"/>
              </a:lnSpc>
              <a:spcBef>
                <a:spcPts val="500"/>
              </a:spcBef>
              <a:spcAft>
                <a:spcPts val="0"/>
              </a:spcAft>
              <a:buClr>
                <a:srgbClr val="595959"/>
              </a:buClr>
              <a:buSzPts val="2100"/>
              <a:buNone/>
              <a:defRPr sz="2800">
                <a:solidFill>
                  <a:srgbClr val="595959"/>
                </a:solidFill>
              </a:defRPr>
            </a:lvl1pPr>
            <a:lvl2pPr marL="1219170" lvl="1" indent="-457189" algn="l">
              <a:lnSpc>
                <a:spcPct val="130000"/>
              </a:lnSpc>
              <a:spcBef>
                <a:spcPts val="1000"/>
              </a:spcBef>
              <a:spcAft>
                <a:spcPts val="0"/>
              </a:spcAft>
              <a:buClr>
                <a:srgbClr val="595959"/>
              </a:buClr>
              <a:buSzPts val="1800"/>
              <a:buChar char="•"/>
              <a:defRPr sz="2400">
                <a:solidFill>
                  <a:srgbClr val="595959"/>
                </a:solidFill>
              </a:defRPr>
            </a:lvl2pPr>
            <a:lvl3pPr marL="1828754" lvl="2" indent="-431789" algn="l">
              <a:lnSpc>
                <a:spcPct val="130000"/>
              </a:lnSpc>
              <a:spcBef>
                <a:spcPts val="1000"/>
              </a:spcBef>
              <a:spcAft>
                <a:spcPts val="0"/>
              </a:spcAft>
              <a:buClr>
                <a:srgbClr val="595959"/>
              </a:buClr>
              <a:buSzPts val="1500"/>
              <a:buChar char="•"/>
              <a:defRPr sz="2000">
                <a:solidFill>
                  <a:srgbClr val="595959"/>
                </a:solidFill>
              </a:defRPr>
            </a:lvl3pPr>
            <a:lvl4pPr marL="2438339" lvl="3" indent="-419090" algn="l">
              <a:lnSpc>
                <a:spcPct val="130000"/>
              </a:lnSpc>
              <a:spcBef>
                <a:spcPts val="1000"/>
              </a:spcBef>
              <a:spcAft>
                <a:spcPts val="0"/>
              </a:spcAft>
              <a:buClr>
                <a:srgbClr val="595959"/>
              </a:buClr>
              <a:buSzPts val="1350"/>
              <a:buChar char="•"/>
              <a:defRPr sz="1800">
                <a:solidFill>
                  <a:srgbClr val="595959"/>
                </a:solidFill>
              </a:defRPr>
            </a:lvl4pPr>
            <a:lvl5pPr marL="3047924" lvl="4" indent="-419090" algn="l">
              <a:lnSpc>
                <a:spcPct val="130000"/>
              </a:lnSpc>
              <a:spcBef>
                <a:spcPts val="1000"/>
              </a:spcBef>
              <a:spcAft>
                <a:spcPts val="0"/>
              </a:spcAft>
              <a:buClr>
                <a:srgbClr val="595959"/>
              </a:buClr>
              <a:buSzPts val="1350"/>
              <a:buChar char="•"/>
              <a:defRPr sz="1800">
                <a:solidFill>
                  <a:srgbClr val="595959"/>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dirty="0"/>
          </a:p>
        </p:txBody>
      </p:sp>
      <p:sp>
        <p:nvSpPr>
          <p:cNvPr id="66" name="Google Shape;66;p27"/>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7" name="Google Shape;67;p27"/>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27"/>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dirty="0"/>
          </a:p>
        </p:txBody>
      </p:sp>
      <p:sp>
        <p:nvSpPr>
          <p:cNvPr id="69" name="Google Shape;69;p27"/>
          <p:cNvSpPr txBox="1">
            <a:spLocks noGrp="1"/>
          </p:cNvSpPr>
          <p:nvPr>
            <p:ph type="body" idx="3"/>
          </p:nvPr>
        </p:nvSpPr>
        <p:spPr>
          <a:xfrm>
            <a:off x="4525221" y="1969534"/>
            <a:ext cx="3200400" cy="4205991"/>
          </a:xfrm>
          <a:prstGeom prst="rect">
            <a:avLst/>
          </a:prstGeom>
          <a:noFill/>
          <a:ln>
            <a:noFill/>
          </a:ln>
        </p:spPr>
        <p:txBody>
          <a:bodyPr spcFirstLastPara="1" wrap="square" lIns="0" tIns="0" rIns="0" bIns="0" anchor="t" anchorCtr="0">
            <a:normAutofit/>
          </a:bodyPr>
          <a:lstStyle>
            <a:lvl1pPr marL="609585" lvl="0" indent="-304792" algn="l">
              <a:lnSpc>
                <a:spcPct val="130000"/>
              </a:lnSpc>
              <a:spcBef>
                <a:spcPts val="500"/>
              </a:spcBef>
              <a:spcAft>
                <a:spcPts val="0"/>
              </a:spcAft>
              <a:buClr>
                <a:srgbClr val="595959"/>
              </a:buClr>
              <a:buSzPts val="2100"/>
              <a:buNone/>
              <a:defRPr sz="2800">
                <a:solidFill>
                  <a:srgbClr val="595959"/>
                </a:solidFill>
              </a:defRPr>
            </a:lvl1pPr>
            <a:lvl2pPr marL="1219170" lvl="1" indent="-457189" algn="l">
              <a:lnSpc>
                <a:spcPct val="130000"/>
              </a:lnSpc>
              <a:spcBef>
                <a:spcPts val="1000"/>
              </a:spcBef>
              <a:spcAft>
                <a:spcPts val="0"/>
              </a:spcAft>
              <a:buClr>
                <a:srgbClr val="595959"/>
              </a:buClr>
              <a:buSzPts val="1800"/>
              <a:buChar char="•"/>
              <a:defRPr sz="2400">
                <a:solidFill>
                  <a:srgbClr val="595959"/>
                </a:solidFill>
              </a:defRPr>
            </a:lvl2pPr>
            <a:lvl3pPr marL="1828754" lvl="2" indent="-431789" algn="l">
              <a:lnSpc>
                <a:spcPct val="130000"/>
              </a:lnSpc>
              <a:spcBef>
                <a:spcPts val="1000"/>
              </a:spcBef>
              <a:spcAft>
                <a:spcPts val="0"/>
              </a:spcAft>
              <a:buClr>
                <a:srgbClr val="595959"/>
              </a:buClr>
              <a:buSzPts val="1500"/>
              <a:buChar char="•"/>
              <a:defRPr sz="2000">
                <a:solidFill>
                  <a:srgbClr val="595959"/>
                </a:solidFill>
              </a:defRPr>
            </a:lvl3pPr>
            <a:lvl4pPr marL="2438339" lvl="3" indent="-419090" algn="l">
              <a:lnSpc>
                <a:spcPct val="130000"/>
              </a:lnSpc>
              <a:spcBef>
                <a:spcPts val="1000"/>
              </a:spcBef>
              <a:spcAft>
                <a:spcPts val="0"/>
              </a:spcAft>
              <a:buClr>
                <a:srgbClr val="595959"/>
              </a:buClr>
              <a:buSzPts val="1350"/>
              <a:buChar char="•"/>
              <a:defRPr sz="1800">
                <a:solidFill>
                  <a:srgbClr val="595959"/>
                </a:solidFill>
              </a:defRPr>
            </a:lvl4pPr>
            <a:lvl5pPr marL="3047924" lvl="4" indent="-419090" algn="l">
              <a:lnSpc>
                <a:spcPct val="130000"/>
              </a:lnSpc>
              <a:spcBef>
                <a:spcPts val="1000"/>
              </a:spcBef>
              <a:spcAft>
                <a:spcPts val="0"/>
              </a:spcAft>
              <a:buClr>
                <a:srgbClr val="595959"/>
              </a:buClr>
              <a:buSzPts val="1350"/>
              <a:buChar char="•"/>
              <a:defRPr sz="1800">
                <a:solidFill>
                  <a:srgbClr val="595959"/>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64130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le and Content - right photo">
  <p:cSld name="1_Title and Content - right photo">
    <p:spTree>
      <p:nvGrpSpPr>
        <p:cNvPr id="1" name="Shape 70"/>
        <p:cNvGrpSpPr/>
        <p:nvPr/>
      </p:nvGrpSpPr>
      <p:grpSpPr>
        <a:xfrm>
          <a:off x="0" y="0"/>
          <a:ext cx="0" cy="0"/>
          <a:chOff x="0" y="0"/>
          <a:chExt cx="0" cy="0"/>
        </a:xfrm>
      </p:grpSpPr>
      <p:sp>
        <p:nvSpPr>
          <p:cNvPr id="71" name="Google Shape;71;p28"/>
          <p:cNvSpPr/>
          <p:nvPr/>
        </p:nvSpPr>
        <p:spPr>
          <a:xfrm>
            <a:off x="254953" y="262785"/>
            <a:ext cx="11683049" cy="6332433"/>
          </a:xfrm>
          <a:prstGeom prst="rect">
            <a:avLst/>
          </a:prstGeom>
          <a:solidFill>
            <a:srgbClr val="D0C6C0">
              <a:alpha val="14901"/>
            </a:srgbClr>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sp>
        <p:nvSpPr>
          <p:cNvPr id="72" name="Google Shape;72;p28"/>
          <p:cNvSpPr/>
          <p:nvPr/>
        </p:nvSpPr>
        <p:spPr>
          <a:xfrm>
            <a:off x="254001" y="6175528"/>
            <a:ext cx="11683048" cy="419689"/>
          </a:xfrm>
          <a:prstGeom prst="rect">
            <a:avLst/>
          </a:prstGeom>
          <a:solidFill>
            <a:schemeClr val="dk1"/>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351" dirty="0">
              <a:solidFill>
                <a:schemeClr val="lt1"/>
              </a:solidFill>
              <a:latin typeface="Arial"/>
              <a:ea typeface="Arial"/>
              <a:cs typeface="Arial"/>
              <a:sym typeface="Arial"/>
            </a:endParaRPr>
          </a:p>
        </p:txBody>
      </p:sp>
      <p:sp>
        <p:nvSpPr>
          <p:cNvPr id="73" name="Google Shape;73;p28"/>
          <p:cNvSpPr/>
          <p:nvPr/>
        </p:nvSpPr>
        <p:spPr>
          <a:xfrm>
            <a:off x="254000" y="270993"/>
            <a:ext cx="11683048" cy="1419697"/>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800" dirty="0">
              <a:solidFill>
                <a:schemeClr val="lt1"/>
              </a:solidFill>
              <a:latin typeface="Arial"/>
              <a:ea typeface="Arial"/>
              <a:cs typeface="Arial"/>
              <a:sym typeface="Arial"/>
            </a:endParaRPr>
          </a:p>
        </p:txBody>
      </p:sp>
      <p:sp>
        <p:nvSpPr>
          <p:cNvPr id="74" name="Google Shape;74;p28"/>
          <p:cNvSpPr txBox="1">
            <a:spLocks noGrp="1"/>
          </p:cNvSpPr>
          <p:nvPr>
            <p:ph type="title"/>
          </p:nvPr>
        </p:nvSpPr>
        <p:spPr>
          <a:xfrm>
            <a:off x="604435" y="-2"/>
            <a:ext cx="6136599" cy="169069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2700"/>
              <a:buFont typeface="Arial"/>
              <a:buNone/>
              <a:defRPr sz="3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8"/>
          <p:cNvSpPr txBox="1">
            <a:spLocks noGrp="1"/>
          </p:cNvSpPr>
          <p:nvPr>
            <p:ph type="body" idx="1"/>
          </p:nvPr>
        </p:nvSpPr>
        <p:spPr>
          <a:xfrm>
            <a:off x="838201" y="1987117"/>
            <a:ext cx="5295899" cy="4351339"/>
          </a:xfrm>
          <a:prstGeom prst="rect">
            <a:avLst/>
          </a:prstGeom>
          <a:noFill/>
          <a:ln>
            <a:noFill/>
          </a:ln>
        </p:spPr>
        <p:txBody>
          <a:bodyPr spcFirstLastPara="1" wrap="square" lIns="0" tIns="0" rIns="0" bIns="0" anchor="t" anchorCtr="0">
            <a:normAutofit/>
          </a:bodyPr>
          <a:lstStyle>
            <a:lvl1pPr marL="609585" lvl="0" indent="-304792" algn="l">
              <a:lnSpc>
                <a:spcPct val="130000"/>
              </a:lnSpc>
              <a:spcBef>
                <a:spcPts val="500"/>
              </a:spcBef>
              <a:spcAft>
                <a:spcPts val="0"/>
              </a:spcAft>
              <a:buClr>
                <a:srgbClr val="595959"/>
              </a:buClr>
              <a:buSzPts val="2100"/>
              <a:buNone/>
              <a:defRPr sz="2800">
                <a:solidFill>
                  <a:srgbClr val="595959"/>
                </a:solidFill>
              </a:defRPr>
            </a:lvl1pPr>
            <a:lvl2pPr marL="1219170" lvl="1" indent="-457189" algn="l">
              <a:lnSpc>
                <a:spcPct val="130000"/>
              </a:lnSpc>
              <a:spcBef>
                <a:spcPts val="1000"/>
              </a:spcBef>
              <a:spcAft>
                <a:spcPts val="0"/>
              </a:spcAft>
              <a:buClr>
                <a:srgbClr val="595959"/>
              </a:buClr>
              <a:buSzPts val="1800"/>
              <a:buChar char="•"/>
              <a:defRPr sz="2400">
                <a:solidFill>
                  <a:srgbClr val="595959"/>
                </a:solidFill>
              </a:defRPr>
            </a:lvl2pPr>
            <a:lvl3pPr marL="1828754" lvl="2" indent="-431789" algn="l">
              <a:lnSpc>
                <a:spcPct val="130000"/>
              </a:lnSpc>
              <a:spcBef>
                <a:spcPts val="1000"/>
              </a:spcBef>
              <a:spcAft>
                <a:spcPts val="0"/>
              </a:spcAft>
              <a:buClr>
                <a:srgbClr val="595959"/>
              </a:buClr>
              <a:buSzPts val="1500"/>
              <a:buChar char="•"/>
              <a:defRPr sz="2000">
                <a:solidFill>
                  <a:srgbClr val="595959"/>
                </a:solidFill>
              </a:defRPr>
            </a:lvl3pPr>
            <a:lvl4pPr marL="2438339" lvl="3" indent="-419090" algn="l">
              <a:lnSpc>
                <a:spcPct val="130000"/>
              </a:lnSpc>
              <a:spcBef>
                <a:spcPts val="1000"/>
              </a:spcBef>
              <a:spcAft>
                <a:spcPts val="0"/>
              </a:spcAft>
              <a:buClr>
                <a:srgbClr val="595959"/>
              </a:buClr>
              <a:buSzPts val="1350"/>
              <a:buChar char="•"/>
              <a:defRPr sz="1800">
                <a:solidFill>
                  <a:srgbClr val="595959"/>
                </a:solidFill>
              </a:defRPr>
            </a:lvl4pPr>
            <a:lvl5pPr marL="3047924" lvl="4" indent="-419090" algn="l">
              <a:lnSpc>
                <a:spcPct val="130000"/>
              </a:lnSpc>
              <a:spcBef>
                <a:spcPts val="1000"/>
              </a:spcBef>
              <a:spcAft>
                <a:spcPts val="0"/>
              </a:spcAft>
              <a:buClr>
                <a:srgbClr val="595959"/>
              </a:buClr>
              <a:buSzPts val="1350"/>
              <a:buChar char="•"/>
              <a:defRPr sz="1800">
                <a:solidFill>
                  <a:srgbClr val="595959"/>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a:p>
        </p:txBody>
      </p:sp>
      <p:sp>
        <p:nvSpPr>
          <p:cNvPr id="76" name="Google Shape;76;p28"/>
          <p:cNvSpPr txBox="1">
            <a:spLocks noGrp="1"/>
          </p:cNvSpPr>
          <p:nvPr>
            <p:ph type="body" idx="2"/>
          </p:nvPr>
        </p:nvSpPr>
        <p:spPr>
          <a:xfrm>
            <a:off x="6837489" y="272282"/>
            <a:ext cx="5090604" cy="5894373"/>
          </a:xfrm>
          <a:prstGeom prst="rect">
            <a:avLst/>
          </a:prstGeom>
          <a:solidFill>
            <a:schemeClr val="lt1"/>
          </a:solidFill>
          <a:ln>
            <a:noFill/>
          </a:ln>
        </p:spPr>
        <p:txBody>
          <a:bodyPr spcFirstLastPara="1" wrap="square" lIns="0" tIns="0" rIns="0" bIns="0" anchor="t" anchorCtr="0">
            <a:normAutofit/>
          </a:bodyPr>
          <a:lstStyle>
            <a:lvl1pPr marL="609585" lvl="0" indent="-304792" algn="l">
              <a:lnSpc>
                <a:spcPct val="130000"/>
              </a:lnSpc>
              <a:spcBef>
                <a:spcPts val="500"/>
              </a:spcBef>
              <a:spcAft>
                <a:spcPts val="0"/>
              </a:spcAft>
              <a:buClr>
                <a:srgbClr val="595959"/>
              </a:buClr>
              <a:buSzPts val="2100"/>
              <a:buNone/>
              <a:defRPr sz="2800">
                <a:solidFill>
                  <a:srgbClr val="595959"/>
                </a:solidFill>
              </a:defRPr>
            </a:lvl1pPr>
            <a:lvl2pPr marL="1219170" lvl="1" indent="-457189" algn="l">
              <a:lnSpc>
                <a:spcPct val="130000"/>
              </a:lnSpc>
              <a:spcBef>
                <a:spcPts val="1000"/>
              </a:spcBef>
              <a:spcAft>
                <a:spcPts val="0"/>
              </a:spcAft>
              <a:buClr>
                <a:srgbClr val="595959"/>
              </a:buClr>
              <a:buSzPts val="1800"/>
              <a:buChar char="•"/>
              <a:defRPr sz="2400">
                <a:solidFill>
                  <a:srgbClr val="595959"/>
                </a:solidFill>
              </a:defRPr>
            </a:lvl2pPr>
            <a:lvl3pPr marL="1828754" lvl="2" indent="-431789" algn="l">
              <a:lnSpc>
                <a:spcPct val="130000"/>
              </a:lnSpc>
              <a:spcBef>
                <a:spcPts val="1000"/>
              </a:spcBef>
              <a:spcAft>
                <a:spcPts val="0"/>
              </a:spcAft>
              <a:buClr>
                <a:srgbClr val="595959"/>
              </a:buClr>
              <a:buSzPts val="1500"/>
              <a:buChar char="•"/>
              <a:defRPr sz="2000">
                <a:solidFill>
                  <a:srgbClr val="595959"/>
                </a:solidFill>
              </a:defRPr>
            </a:lvl3pPr>
            <a:lvl4pPr marL="2438339" lvl="3" indent="-419090" algn="l">
              <a:lnSpc>
                <a:spcPct val="130000"/>
              </a:lnSpc>
              <a:spcBef>
                <a:spcPts val="1000"/>
              </a:spcBef>
              <a:spcAft>
                <a:spcPts val="0"/>
              </a:spcAft>
              <a:buClr>
                <a:srgbClr val="595959"/>
              </a:buClr>
              <a:buSzPts val="1350"/>
              <a:buChar char="•"/>
              <a:defRPr sz="1800">
                <a:solidFill>
                  <a:srgbClr val="595959"/>
                </a:solidFill>
              </a:defRPr>
            </a:lvl4pPr>
            <a:lvl5pPr marL="3047924" lvl="4" indent="-419090" algn="l">
              <a:lnSpc>
                <a:spcPct val="130000"/>
              </a:lnSpc>
              <a:spcBef>
                <a:spcPts val="1000"/>
              </a:spcBef>
              <a:spcAft>
                <a:spcPts val="0"/>
              </a:spcAft>
              <a:buClr>
                <a:srgbClr val="595959"/>
              </a:buClr>
              <a:buSzPts val="1350"/>
              <a:buChar char="•"/>
              <a:defRPr sz="1800">
                <a:solidFill>
                  <a:srgbClr val="595959"/>
                </a:solidFill>
              </a:defRPr>
            </a:lvl5pPr>
            <a:lvl6pPr marL="3657509" lvl="5" indent="-457189" algn="l">
              <a:lnSpc>
                <a:spcPct val="90000"/>
              </a:lnSpc>
              <a:spcBef>
                <a:spcPts val="1000"/>
              </a:spcBef>
              <a:spcAft>
                <a:spcPts val="0"/>
              </a:spcAft>
              <a:buClr>
                <a:schemeClr val="dk1"/>
              </a:buClr>
              <a:buSzPts val="1800"/>
              <a:buChar char="•"/>
              <a:defRPr/>
            </a:lvl6pPr>
            <a:lvl7pPr marL="4267093" lvl="6" indent="-457189" algn="l">
              <a:lnSpc>
                <a:spcPct val="90000"/>
              </a:lnSpc>
              <a:spcBef>
                <a:spcPts val="720"/>
              </a:spcBef>
              <a:spcAft>
                <a:spcPts val="0"/>
              </a:spcAft>
              <a:buClr>
                <a:schemeClr val="dk1"/>
              </a:buClr>
              <a:buSzPts val="1800"/>
              <a:buChar char="•"/>
              <a:defRPr/>
            </a:lvl7pPr>
            <a:lvl8pPr marL="4876678" lvl="7" indent="-457189" algn="l">
              <a:lnSpc>
                <a:spcPct val="90000"/>
              </a:lnSpc>
              <a:spcBef>
                <a:spcPts val="720"/>
              </a:spcBef>
              <a:spcAft>
                <a:spcPts val="0"/>
              </a:spcAft>
              <a:buClr>
                <a:schemeClr val="dk1"/>
              </a:buClr>
              <a:buSzPts val="1800"/>
              <a:buChar char="•"/>
              <a:defRPr/>
            </a:lvl8pPr>
            <a:lvl9pPr marL="5486263" lvl="8" indent="-457189" algn="l">
              <a:lnSpc>
                <a:spcPct val="90000"/>
              </a:lnSpc>
              <a:spcBef>
                <a:spcPts val="720"/>
              </a:spcBef>
              <a:spcAft>
                <a:spcPts val="0"/>
              </a:spcAft>
              <a:buClr>
                <a:schemeClr val="dk1"/>
              </a:buClr>
              <a:buSzPts val="1800"/>
              <a:buChar char="•"/>
              <a:defRPr/>
            </a:lvl9pPr>
          </a:lstStyle>
          <a:p>
            <a:endParaRPr/>
          </a:p>
        </p:txBody>
      </p:sp>
      <p:sp>
        <p:nvSpPr>
          <p:cNvPr id="77" name="Google Shape;77;p28"/>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28"/>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p28"/>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1635544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0"/>
        <p:cNvGrpSpPr/>
        <p:nvPr/>
      </p:nvGrpSpPr>
      <p:grpSpPr>
        <a:xfrm>
          <a:off x="0" y="0"/>
          <a:ext cx="0" cy="0"/>
          <a:chOff x="0" y="0"/>
          <a:chExt cx="0" cy="0"/>
        </a:xfrm>
      </p:grpSpPr>
      <p:sp>
        <p:nvSpPr>
          <p:cNvPr id="81" name="Google Shape;81;p29"/>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29"/>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29"/>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381712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838200" y="365128"/>
            <a:ext cx="10515600" cy="1325563"/>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0"/>
          <p:cNvSpPr txBox="1">
            <a:spLocks noGrp="1"/>
          </p:cNvSpPr>
          <p:nvPr>
            <p:ph type="body" idx="1"/>
          </p:nvPr>
        </p:nvSpPr>
        <p:spPr>
          <a:xfrm>
            <a:off x="838200" y="1825626"/>
            <a:ext cx="10515600" cy="4238999"/>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63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54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5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40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40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40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40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40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40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dirty="0"/>
          </a:p>
        </p:txBody>
      </p:sp>
      <p:sp>
        <p:nvSpPr>
          <p:cNvPr id="12" name="Google Shape;12;p20"/>
          <p:cNvSpPr txBox="1">
            <a:spLocks noGrp="1"/>
          </p:cNvSpPr>
          <p:nvPr>
            <p:ph type="dt" idx="10"/>
          </p:nvPr>
        </p:nvSpPr>
        <p:spPr>
          <a:xfrm>
            <a:off x="9852214" y="6199560"/>
            <a:ext cx="1891551"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59595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3" name="Google Shape;13;p20"/>
          <p:cNvSpPr txBox="1">
            <a:spLocks noGrp="1"/>
          </p:cNvSpPr>
          <p:nvPr>
            <p:ph type="ftr" idx="11"/>
          </p:nvPr>
        </p:nvSpPr>
        <p:spPr>
          <a:xfrm>
            <a:off x="2747683" y="6221883"/>
            <a:ext cx="669663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4" name="Google Shape;14;p20"/>
          <p:cNvSpPr txBox="1">
            <a:spLocks noGrp="1"/>
          </p:cNvSpPr>
          <p:nvPr>
            <p:ph type="sldNum" idx="12"/>
          </p:nvPr>
        </p:nvSpPr>
        <p:spPr>
          <a:xfrm>
            <a:off x="407896" y="6199560"/>
            <a:ext cx="1878104" cy="365125"/>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200" b="1" i="0" u="none" strike="noStrike" cap="none">
                <a:solidFill>
                  <a:srgbClr val="595959"/>
                </a:solidFill>
                <a:latin typeface="Arial"/>
                <a:ea typeface="Arial"/>
                <a:cs typeface="Arial"/>
                <a:sym typeface="Arial"/>
              </a:defRPr>
            </a:lvl1pPr>
            <a:lvl2pPr marL="0" marR="0" lvl="1" indent="0" algn="l" rtl="0">
              <a:spcBef>
                <a:spcPts val="0"/>
              </a:spcBef>
              <a:buNone/>
              <a:defRPr sz="1200" b="1" i="0" u="none" strike="noStrike" cap="none">
                <a:solidFill>
                  <a:srgbClr val="595959"/>
                </a:solidFill>
                <a:latin typeface="Arial"/>
                <a:ea typeface="Arial"/>
                <a:cs typeface="Arial"/>
                <a:sym typeface="Arial"/>
              </a:defRPr>
            </a:lvl2pPr>
            <a:lvl3pPr marL="0" marR="0" lvl="2" indent="0" algn="l" rtl="0">
              <a:spcBef>
                <a:spcPts val="0"/>
              </a:spcBef>
              <a:buNone/>
              <a:defRPr sz="1200" b="1" i="0" u="none" strike="noStrike" cap="none">
                <a:solidFill>
                  <a:srgbClr val="595959"/>
                </a:solidFill>
                <a:latin typeface="Arial"/>
                <a:ea typeface="Arial"/>
                <a:cs typeface="Arial"/>
                <a:sym typeface="Arial"/>
              </a:defRPr>
            </a:lvl3pPr>
            <a:lvl4pPr marL="0" marR="0" lvl="3" indent="0" algn="l" rtl="0">
              <a:spcBef>
                <a:spcPts val="0"/>
              </a:spcBef>
              <a:buNone/>
              <a:defRPr sz="1200" b="1" i="0" u="none" strike="noStrike" cap="none">
                <a:solidFill>
                  <a:srgbClr val="595959"/>
                </a:solidFill>
                <a:latin typeface="Arial"/>
                <a:ea typeface="Arial"/>
                <a:cs typeface="Arial"/>
                <a:sym typeface="Arial"/>
              </a:defRPr>
            </a:lvl4pPr>
            <a:lvl5pPr marL="0" marR="0" lvl="4" indent="0" algn="l" rtl="0">
              <a:spcBef>
                <a:spcPts val="0"/>
              </a:spcBef>
              <a:buNone/>
              <a:defRPr sz="1200" b="1" i="0" u="none" strike="noStrike" cap="none">
                <a:solidFill>
                  <a:srgbClr val="595959"/>
                </a:solidFill>
                <a:latin typeface="Arial"/>
                <a:ea typeface="Arial"/>
                <a:cs typeface="Arial"/>
                <a:sym typeface="Arial"/>
              </a:defRPr>
            </a:lvl5pPr>
            <a:lvl6pPr marL="0" marR="0" lvl="5" indent="0" algn="l" rtl="0">
              <a:spcBef>
                <a:spcPts val="0"/>
              </a:spcBef>
              <a:buNone/>
              <a:defRPr sz="1200" b="1" i="0" u="none" strike="noStrike" cap="none">
                <a:solidFill>
                  <a:srgbClr val="595959"/>
                </a:solidFill>
                <a:latin typeface="Arial"/>
                <a:ea typeface="Arial"/>
                <a:cs typeface="Arial"/>
                <a:sym typeface="Arial"/>
              </a:defRPr>
            </a:lvl6pPr>
            <a:lvl7pPr marL="0" marR="0" lvl="6" indent="0" algn="l" rtl="0">
              <a:spcBef>
                <a:spcPts val="0"/>
              </a:spcBef>
              <a:buNone/>
              <a:defRPr sz="1200" b="1" i="0" u="none" strike="noStrike" cap="none">
                <a:solidFill>
                  <a:srgbClr val="595959"/>
                </a:solidFill>
                <a:latin typeface="Arial"/>
                <a:ea typeface="Arial"/>
                <a:cs typeface="Arial"/>
                <a:sym typeface="Arial"/>
              </a:defRPr>
            </a:lvl7pPr>
            <a:lvl8pPr marL="0" marR="0" lvl="7" indent="0" algn="l" rtl="0">
              <a:spcBef>
                <a:spcPts val="0"/>
              </a:spcBef>
              <a:buNone/>
              <a:defRPr sz="1200" b="1" i="0" u="none" strike="noStrike" cap="none">
                <a:solidFill>
                  <a:srgbClr val="595959"/>
                </a:solidFill>
                <a:latin typeface="Arial"/>
                <a:ea typeface="Arial"/>
                <a:cs typeface="Arial"/>
                <a:sym typeface="Arial"/>
              </a:defRPr>
            </a:lvl8pPr>
            <a:lvl9pPr marL="0" marR="0" lvl="8" indent="0" algn="l" rtl="0">
              <a:spcBef>
                <a:spcPts val="0"/>
              </a:spcBef>
              <a:buNone/>
              <a:defRPr sz="1200" b="1" i="0" u="none" strike="noStrike" cap="none">
                <a:solidFill>
                  <a:srgbClr val="595959"/>
                </a:solidFill>
                <a:latin typeface="Arial"/>
                <a:ea typeface="Arial"/>
                <a:cs typeface="Arial"/>
                <a:sym typeface="Arial"/>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375108935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 id="2147483668" r:id="rId7"/>
    <p:sldLayoutId id="2147483669" r:id="rId8"/>
    <p:sldLayoutId id="2147483670" r:id="rId9"/>
    <p:sldLayoutId id="2147483671"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61" name="Google Shape;161;p6"/>
          <p:cNvSpPr txBox="1">
            <a:spLocks noGrp="1"/>
          </p:cNvSpPr>
          <p:nvPr>
            <p:ph type="dt" idx="10"/>
          </p:nvPr>
        </p:nvSpPr>
        <p:spPr>
          <a:prstGeom prst="rect">
            <a:avLst/>
          </a:prstGeom>
          <a:noFill/>
          <a:ln>
            <a:noFill/>
          </a:ln>
        </p:spPr>
        <p:txBody>
          <a:bodyPr spcFirstLastPara="1" wrap="square" lIns="121900" tIns="60933" rIns="121900" bIns="60933" anchor="ctr" anchorCtr="0">
            <a:noAutofit/>
          </a:bodyPr>
          <a:lstStyle/>
          <a:p>
            <a:pPr defTabSz="1219170">
              <a:buClr>
                <a:srgbClr val="000000"/>
              </a:buClr>
            </a:pPr>
            <a:r>
              <a:rPr lang="en-US" kern="0" dirty="0"/>
              <a:t>3/1/24</a:t>
            </a:r>
            <a:endParaRPr kern="0" dirty="0"/>
          </a:p>
        </p:txBody>
      </p:sp>
      <p:sp>
        <p:nvSpPr>
          <p:cNvPr id="162" name="Google Shape;162;p6"/>
          <p:cNvSpPr txBox="1">
            <a:spLocks noGrp="1"/>
          </p:cNvSpPr>
          <p:nvPr>
            <p:ph type="ftr" idx="11"/>
          </p:nvPr>
        </p:nvSpPr>
        <p:spPr>
          <a:prstGeom prst="rect">
            <a:avLst/>
          </a:prstGeom>
          <a:noFill/>
          <a:ln>
            <a:noFill/>
          </a:ln>
        </p:spPr>
        <p:txBody>
          <a:bodyPr spcFirstLastPara="1" wrap="square" lIns="121900" tIns="60933" rIns="121900" bIns="60933" anchor="ctr" anchorCtr="0">
            <a:noAutofit/>
          </a:bodyPr>
          <a:lstStyle/>
          <a:p>
            <a:pPr defTabSz="1219170">
              <a:buClr>
                <a:srgbClr val="000000"/>
              </a:buClr>
            </a:pPr>
            <a:r>
              <a:rPr lang="en-US" kern="0" dirty="0"/>
              <a:t>Division of Finance &amp; Operations</a:t>
            </a:r>
            <a:endParaRPr kern="0" dirty="0"/>
          </a:p>
        </p:txBody>
      </p:sp>
      <p:sp>
        <p:nvSpPr>
          <p:cNvPr id="154" name="Google Shape;154;p6"/>
          <p:cNvSpPr txBox="1">
            <a:spLocks noGrp="1"/>
          </p:cNvSpPr>
          <p:nvPr>
            <p:ph type="sldNum" idx="12"/>
          </p:nvPr>
        </p:nvSpPr>
        <p:spPr>
          <a:prstGeom prst="rect">
            <a:avLst/>
          </a:prstGeom>
          <a:noFill/>
          <a:ln>
            <a:noFill/>
          </a:ln>
        </p:spPr>
        <p:txBody>
          <a:bodyPr spcFirstLastPara="1" wrap="square" lIns="121900" tIns="60933" rIns="121900" bIns="60933" anchor="ctr" anchorCtr="0">
            <a:noAutofit/>
          </a:bodyPr>
          <a:lstStyle/>
          <a:p>
            <a:pPr defTabSz="1219170">
              <a:buClr>
                <a:srgbClr val="000000"/>
              </a:buClr>
            </a:pPr>
            <a:r>
              <a:rPr lang="en-US" kern="0" dirty="0"/>
              <a:t>1</a:t>
            </a:r>
            <a:endParaRPr kern="0" dirty="0"/>
          </a:p>
        </p:txBody>
      </p:sp>
      <p:sp>
        <p:nvSpPr>
          <p:cNvPr id="15" name="Title 3">
            <a:extLst>
              <a:ext uri="{FF2B5EF4-FFF2-40B4-BE49-F238E27FC236}">
                <a16:creationId xmlns:a16="http://schemas.microsoft.com/office/drawing/2014/main" id="{669D646D-792A-4F84-BA7F-4BB8C7BFDD09}"/>
              </a:ext>
            </a:extLst>
          </p:cNvPr>
          <p:cNvSpPr>
            <a:spLocks noGrp="1"/>
          </p:cNvSpPr>
          <p:nvPr>
            <p:ph type="title"/>
          </p:nvPr>
        </p:nvSpPr>
        <p:spPr>
          <a:xfrm>
            <a:off x="238872" y="365125"/>
            <a:ext cx="11650750" cy="629957"/>
          </a:xfrm>
        </p:spPr>
        <p:txBody>
          <a:bodyPr>
            <a:noAutofit/>
          </a:bodyPr>
          <a:lstStyle/>
          <a:p>
            <a:r>
              <a:rPr lang="en-US" sz="3600" b="1" i="0" dirty="0"/>
              <a:t>Salary Increase Authority &amp; Funding</a:t>
            </a:r>
          </a:p>
        </p:txBody>
      </p:sp>
      <p:sp>
        <p:nvSpPr>
          <p:cNvPr id="16" name="Text Placeholder 4">
            <a:extLst>
              <a:ext uri="{FF2B5EF4-FFF2-40B4-BE49-F238E27FC236}">
                <a16:creationId xmlns:a16="http://schemas.microsoft.com/office/drawing/2014/main" id="{F604B464-7985-406E-8E2F-5EF37C5885D0}"/>
              </a:ext>
            </a:extLst>
          </p:cNvPr>
          <p:cNvSpPr txBox="1">
            <a:spLocks/>
          </p:cNvSpPr>
          <p:nvPr/>
        </p:nvSpPr>
        <p:spPr>
          <a:xfrm>
            <a:off x="560379" y="1269208"/>
            <a:ext cx="5112510" cy="397667"/>
          </a:xfrm>
          <a:prstGeom prst="rect">
            <a:avLst/>
          </a:prstGeom>
          <a:solidFill>
            <a:schemeClr val="tx1"/>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000" dirty="0">
                <a:solidFill>
                  <a:schemeClr val="bg1"/>
                </a:solidFill>
              </a:rPr>
              <a:t>Legislative Authority</a:t>
            </a:r>
          </a:p>
        </p:txBody>
      </p:sp>
      <p:sp>
        <p:nvSpPr>
          <p:cNvPr id="17" name="Content Placeholder 5">
            <a:extLst>
              <a:ext uri="{FF2B5EF4-FFF2-40B4-BE49-F238E27FC236}">
                <a16:creationId xmlns:a16="http://schemas.microsoft.com/office/drawing/2014/main" id="{93C779BB-983D-4E5A-81D3-992A1404258C}"/>
              </a:ext>
            </a:extLst>
          </p:cNvPr>
          <p:cNvSpPr txBox="1">
            <a:spLocks/>
          </p:cNvSpPr>
          <p:nvPr/>
        </p:nvSpPr>
        <p:spPr>
          <a:xfrm>
            <a:off x="560379" y="1715621"/>
            <a:ext cx="5112511" cy="4323936"/>
          </a:xfrm>
          <a:prstGeom prst="rect">
            <a:avLst/>
          </a:prstGeom>
          <a:ln>
            <a:solidFill>
              <a:schemeClr val="tx1"/>
            </a:solidFill>
          </a:ln>
        </p:spPr>
        <p:txBody>
          <a:bodyPr>
            <a:normAutofit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400" b="1" kern="0" dirty="0"/>
              <a:t>Authority</a:t>
            </a:r>
            <a:r>
              <a:rPr lang="en-US" sz="1400" kern="0" dirty="0"/>
              <a:t>: Each fall, the NC General Assembly deliberates and passes a budget in an appropriations act. Once signed by the Governor, the State Appropriations Act becomes law. This establishes the annual raise process (ARP) for legislative salary adjustments (may also include, one-time bonuses, bonus leave, etc.)</a:t>
            </a:r>
          </a:p>
          <a:p>
            <a:endParaRPr lang="en-US" sz="1400" kern="0" dirty="0"/>
          </a:p>
          <a:p>
            <a:r>
              <a:rPr lang="en-US" sz="1400" b="1" kern="0" dirty="0"/>
              <a:t>Implementation</a:t>
            </a:r>
            <a:r>
              <a:rPr lang="en-US" sz="1400" kern="0" dirty="0"/>
              <a:t>: Instructions are issued by UNC System with guidance from State Budget Office and Office of State Human Resources </a:t>
            </a:r>
          </a:p>
          <a:p>
            <a:endParaRPr lang="en-US" sz="1400" kern="0" dirty="0"/>
          </a:p>
          <a:p>
            <a:r>
              <a:rPr lang="en-US" sz="1400" b="1" kern="0" dirty="0"/>
              <a:t>Amount</a:t>
            </a:r>
            <a:r>
              <a:rPr lang="en-US" sz="1400" kern="0" dirty="0"/>
              <a:t>: Specifies maximum percentage increase allowed and may include authorization for campuses to add additional % increase</a:t>
            </a:r>
          </a:p>
          <a:p>
            <a:endParaRPr lang="en-US" sz="1400" kern="0" dirty="0"/>
          </a:p>
          <a:p>
            <a:r>
              <a:rPr lang="en-US" sz="1400" b="1" kern="0" dirty="0"/>
              <a:t>Application</a:t>
            </a:r>
            <a:r>
              <a:rPr lang="en-US" sz="1400" kern="0" dirty="0"/>
              <a:t>: May be given to all employees (across-the-board), and may be given to employees who have met specific merit-based criteria such as “meets expectations” on the overall annual performance appraisal rating</a:t>
            </a:r>
          </a:p>
          <a:p>
            <a:endParaRPr lang="en-US" sz="1400" kern="0" dirty="0"/>
          </a:p>
          <a:p>
            <a:r>
              <a:rPr lang="en-US" sz="1400" b="1" kern="0" dirty="0"/>
              <a:t>Funding parameters</a:t>
            </a:r>
            <a:r>
              <a:rPr lang="en-US" sz="1400" kern="0" dirty="0"/>
              <a:t>: State funds may, or may not be allocated</a:t>
            </a:r>
          </a:p>
        </p:txBody>
      </p:sp>
      <p:sp>
        <p:nvSpPr>
          <p:cNvPr id="18" name="Text Placeholder 4">
            <a:extLst>
              <a:ext uri="{FF2B5EF4-FFF2-40B4-BE49-F238E27FC236}">
                <a16:creationId xmlns:a16="http://schemas.microsoft.com/office/drawing/2014/main" id="{48680F3E-CE5D-4ABA-8AB0-BAB0C742E748}"/>
              </a:ext>
            </a:extLst>
          </p:cNvPr>
          <p:cNvSpPr txBox="1">
            <a:spLocks/>
          </p:cNvSpPr>
          <p:nvPr/>
        </p:nvSpPr>
        <p:spPr>
          <a:xfrm>
            <a:off x="6519112" y="1269208"/>
            <a:ext cx="5112509" cy="411955"/>
          </a:xfrm>
          <a:prstGeom prst="rect">
            <a:avLst/>
          </a:prstGeom>
          <a:solidFill>
            <a:schemeClr val="tx1"/>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000" dirty="0">
                <a:solidFill>
                  <a:schemeClr val="bg1"/>
                </a:solidFill>
              </a:rPr>
              <a:t>Campus-Level Authority</a:t>
            </a:r>
          </a:p>
        </p:txBody>
      </p:sp>
      <p:sp>
        <p:nvSpPr>
          <p:cNvPr id="19" name="Content Placeholder 7">
            <a:extLst>
              <a:ext uri="{FF2B5EF4-FFF2-40B4-BE49-F238E27FC236}">
                <a16:creationId xmlns:a16="http://schemas.microsoft.com/office/drawing/2014/main" id="{FF097912-978A-4964-BC3D-64C00468048F}"/>
              </a:ext>
            </a:extLst>
          </p:cNvPr>
          <p:cNvSpPr txBox="1">
            <a:spLocks/>
          </p:cNvSpPr>
          <p:nvPr/>
        </p:nvSpPr>
        <p:spPr>
          <a:xfrm>
            <a:off x="6519112" y="1714502"/>
            <a:ext cx="5112509" cy="4323936"/>
          </a:xfrm>
          <a:prstGeom prst="rect">
            <a:avLst/>
          </a:prstGeom>
          <a:ln w="12700">
            <a:solidFill>
              <a:schemeClr val="tx1"/>
            </a:solidFill>
          </a:ln>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400" b="1" kern="0" dirty="0"/>
              <a:t>Authority</a:t>
            </a:r>
            <a:r>
              <a:rPr lang="en-US" sz="1400" kern="0" dirty="0"/>
              <a:t>: Chancellors have authority to approve market and equity adjustments to salaries, position reclassifications, promotions, etc. within established salary range restrictions and delegated campus authority</a:t>
            </a:r>
          </a:p>
          <a:p>
            <a:endParaRPr lang="en-US" sz="1400" kern="0" dirty="0"/>
          </a:p>
          <a:p>
            <a:r>
              <a:rPr lang="en-US" sz="1400" b="1" kern="0" dirty="0"/>
              <a:t>Implementation</a:t>
            </a:r>
            <a:r>
              <a:rPr lang="en-US" sz="1400" kern="0" dirty="0"/>
              <a:t>: Chancellor establishes parameters and delegates authority to Vice Chancellors for implementation with documentation and justification </a:t>
            </a:r>
          </a:p>
          <a:p>
            <a:endParaRPr lang="en-US" sz="1400" kern="0" dirty="0"/>
          </a:p>
          <a:p>
            <a:r>
              <a:rPr lang="en-US" sz="1400" b="1" kern="0" dirty="0"/>
              <a:t>Amount</a:t>
            </a:r>
            <a:r>
              <a:rPr lang="en-US" sz="1400" kern="0" dirty="0"/>
              <a:t>: Specifies maximum percentage increase allowed</a:t>
            </a:r>
          </a:p>
          <a:p>
            <a:endParaRPr lang="en-US" sz="1400" kern="0" dirty="0"/>
          </a:p>
          <a:p>
            <a:r>
              <a:rPr lang="en-US" sz="1400" b="1" kern="0" dirty="0"/>
              <a:t>Application</a:t>
            </a:r>
            <a:r>
              <a:rPr lang="en-US" sz="1400" kern="0" dirty="0"/>
              <a:t>: May be given to EPS or SHRA employees, but may not be applied to all employees (across-the-board), and cannot be used for merit-based increases or one-time bonuses</a:t>
            </a:r>
          </a:p>
          <a:p>
            <a:endParaRPr lang="en-US" sz="1400" kern="0" dirty="0"/>
          </a:p>
          <a:p>
            <a:r>
              <a:rPr lang="en-US" sz="1400" b="1" kern="0" dirty="0"/>
              <a:t>Funding parameters</a:t>
            </a:r>
            <a:r>
              <a:rPr lang="en-US" sz="1400" kern="0" dirty="0"/>
              <a:t>: Possible only when institutional funds are available</a:t>
            </a:r>
          </a:p>
        </p:txBody>
      </p:sp>
    </p:spTree>
    <p:extLst>
      <p:ext uri="{BB962C8B-B14F-4D97-AF65-F5344CB8AC3E}">
        <p14:creationId xmlns:p14="http://schemas.microsoft.com/office/powerpoint/2010/main" val="1953557711"/>
      </p:ext>
    </p:extLst>
  </p:cSld>
  <p:clrMapOvr>
    <a:overrideClrMapping bg1="lt1" tx1="dk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1"/>
        <p:cNvGrpSpPr/>
        <p:nvPr/>
      </p:nvGrpSpPr>
      <p:grpSpPr>
        <a:xfrm>
          <a:off x="0" y="0"/>
          <a:ext cx="0" cy="0"/>
          <a:chOff x="0" y="0"/>
          <a:chExt cx="0" cy="0"/>
        </a:xfrm>
      </p:grpSpPr>
      <p:sp>
        <p:nvSpPr>
          <p:cNvPr id="161" name="Google Shape;161;p6"/>
          <p:cNvSpPr txBox="1">
            <a:spLocks noGrp="1"/>
          </p:cNvSpPr>
          <p:nvPr>
            <p:ph type="dt" idx="10"/>
          </p:nvPr>
        </p:nvSpPr>
        <p:spPr>
          <a:prstGeom prst="rect">
            <a:avLst/>
          </a:prstGeom>
          <a:noFill/>
          <a:ln>
            <a:noFill/>
          </a:ln>
        </p:spPr>
        <p:txBody>
          <a:bodyPr spcFirstLastPara="1" wrap="square" lIns="121900" tIns="60933" rIns="121900" bIns="60933" anchor="ctr" anchorCtr="0">
            <a:noAutofit/>
          </a:bodyPr>
          <a:lstStyle/>
          <a:p>
            <a:pPr defTabSz="1219170">
              <a:buClr>
                <a:srgbClr val="000000"/>
              </a:buClr>
            </a:pPr>
            <a:r>
              <a:rPr lang="en-US" kern="0" dirty="0"/>
              <a:t>3/1/24</a:t>
            </a:r>
            <a:endParaRPr kern="0" dirty="0"/>
          </a:p>
        </p:txBody>
      </p:sp>
      <p:sp>
        <p:nvSpPr>
          <p:cNvPr id="162" name="Google Shape;162;p6"/>
          <p:cNvSpPr txBox="1">
            <a:spLocks noGrp="1"/>
          </p:cNvSpPr>
          <p:nvPr>
            <p:ph type="ftr" idx="11"/>
          </p:nvPr>
        </p:nvSpPr>
        <p:spPr>
          <a:prstGeom prst="rect">
            <a:avLst/>
          </a:prstGeom>
          <a:noFill/>
          <a:ln>
            <a:noFill/>
          </a:ln>
        </p:spPr>
        <p:txBody>
          <a:bodyPr spcFirstLastPara="1" wrap="square" lIns="121900" tIns="60933" rIns="121900" bIns="60933" anchor="ctr" anchorCtr="0">
            <a:noAutofit/>
          </a:bodyPr>
          <a:lstStyle/>
          <a:p>
            <a:pPr defTabSz="1219170">
              <a:buClr>
                <a:srgbClr val="000000"/>
              </a:buClr>
            </a:pPr>
            <a:r>
              <a:rPr lang="en-US" kern="0" dirty="0"/>
              <a:t>Division of Finance &amp; Operations</a:t>
            </a:r>
            <a:endParaRPr kern="0" dirty="0"/>
          </a:p>
        </p:txBody>
      </p:sp>
      <p:sp>
        <p:nvSpPr>
          <p:cNvPr id="154" name="Google Shape;154;p6"/>
          <p:cNvSpPr txBox="1">
            <a:spLocks noGrp="1"/>
          </p:cNvSpPr>
          <p:nvPr>
            <p:ph type="sldNum" idx="12"/>
          </p:nvPr>
        </p:nvSpPr>
        <p:spPr>
          <a:prstGeom prst="rect">
            <a:avLst/>
          </a:prstGeom>
          <a:noFill/>
          <a:ln>
            <a:noFill/>
          </a:ln>
        </p:spPr>
        <p:txBody>
          <a:bodyPr spcFirstLastPara="1" wrap="square" lIns="121900" tIns="60933" rIns="121900" bIns="60933" anchor="ctr" anchorCtr="0">
            <a:noAutofit/>
          </a:bodyPr>
          <a:lstStyle/>
          <a:p>
            <a:pPr defTabSz="1219170">
              <a:buClr>
                <a:srgbClr val="000000"/>
              </a:buClr>
            </a:pPr>
            <a:r>
              <a:rPr lang="en-US" kern="0" dirty="0"/>
              <a:t>2</a:t>
            </a:r>
            <a:endParaRPr kern="0" dirty="0"/>
          </a:p>
        </p:txBody>
      </p:sp>
      <p:sp>
        <p:nvSpPr>
          <p:cNvPr id="15" name="Title 3">
            <a:extLst>
              <a:ext uri="{FF2B5EF4-FFF2-40B4-BE49-F238E27FC236}">
                <a16:creationId xmlns:a16="http://schemas.microsoft.com/office/drawing/2014/main" id="{669D646D-792A-4F84-BA7F-4BB8C7BFDD09}"/>
              </a:ext>
            </a:extLst>
          </p:cNvPr>
          <p:cNvSpPr>
            <a:spLocks noGrp="1"/>
          </p:cNvSpPr>
          <p:nvPr>
            <p:ph type="title"/>
          </p:nvPr>
        </p:nvSpPr>
        <p:spPr>
          <a:xfrm>
            <a:off x="238872" y="365125"/>
            <a:ext cx="11650750" cy="629957"/>
          </a:xfrm>
        </p:spPr>
        <p:txBody>
          <a:bodyPr>
            <a:noAutofit/>
          </a:bodyPr>
          <a:lstStyle/>
          <a:p>
            <a:r>
              <a:rPr lang="en-US" sz="3600" b="1" i="0" dirty="0"/>
              <a:t>Salary Increase Scenarios</a:t>
            </a:r>
          </a:p>
        </p:txBody>
      </p:sp>
      <p:graphicFrame>
        <p:nvGraphicFramePr>
          <p:cNvPr id="10" name="Content Placeholder 27">
            <a:extLst>
              <a:ext uri="{FF2B5EF4-FFF2-40B4-BE49-F238E27FC236}">
                <a16:creationId xmlns:a16="http://schemas.microsoft.com/office/drawing/2014/main" id="{7E64971D-4BA9-46BD-8789-59F54B9AE271}"/>
              </a:ext>
            </a:extLst>
          </p:cNvPr>
          <p:cNvGraphicFramePr>
            <a:graphicFrameLocks/>
          </p:cNvGraphicFramePr>
          <p:nvPr>
            <p:extLst>
              <p:ext uri="{D42A27DB-BD31-4B8C-83A1-F6EECF244321}">
                <p14:modId xmlns:p14="http://schemas.microsoft.com/office/powerpoint/2010/main" val="1560785242"/>
              </p:ext>
            </p:extLst>
          </p:nvPr>
        </p:nvGraphicFramePr>
        <p:xfrm>
          <a:off x="407895" y="1095022"/>
          <a:ext cx="11335869" cy="4965322"/>
        </p:xfrm>
        <a:graphic>
          <a:graphicData uri="http://schemas.openxmlformats.org/drawingml/2006/table">
            <a:tbl>
              <a:tblPr firstRow="1" bandRow="1">
                <a:tableStyleId>{BC89EF96-8CEA-46FF-86C4-4CE0E7609802}</a:tableStyleId>
              </a:tblPr>
              <a:tblGrid>
                <a:gridCol w="2064828">
                  <a:extLst>
                    <a:ext uri="{9D8B030D-6E8A-4147-A177-3AD203B41FA5}">
                      <a16:colId xmlns:a16="http://schemas.microsoft.com/office/drawing/2014/main" val="1234029954"/>
                    </a:ext>
                  </a:extLst>
                </a:gridCol>
                <a:gridCol w="3105377">
                  <a:extLst>
                    <a:ext uri="{9D8B030D-6E8A-4147-A177-3AD203B41FA5}">
                      <a16:colId xmlns:a16="http://schemas.microsoft.com/office/drawing/2014/main" val="1091755166"/>
                    </a:ext>
                  </a:extLst>
                </a:gridCol>
                <a:gridCol w="3082421">
                  <a:extLst>
                    <a:ext uri="{9D8B030D-6E8A-4147-A177-3AD203B41FA5}">
                      <a16:colId xmlns:a16="http://schemas.microsoft.com/office/drawing/2014/main" val="4267498730"/>
                    </a:ext>
                  </a:extLst>
                </a:gridCol>
                <a:gridCol w="3083243">
                  <a:extLst>
                    <a:ext uri="{9D8B030D-6E8A-4147-A177-3AD203B41FA5}">
                      <a16:colId xmlns:a16="http://schemas.microsoft.com/office/drawing/2014/main" val="2419706613"/>
                    </a:ext>
                  </a:extLst>
                </a:gridCol>
              </a:tblGrid>
              <a:tr h="900830">
                <a:tc>
                  <a:txBody>
                    <a:bodyPr/>
                    <a:lstStyle/>
                    <a:p>
                      <a:pPr algn="ctr"/>
                      <a:endParaRPr lang="en-US" sz="1200" b="1" dirty="0"/>
                    </a:p>
                  </a:txBody>
                  <a:tcPr/>
                </a:tc>
                <a:tc>
                  <a:txBody>
                    <a:bodyPr/>
                    <a:lstStyle/>
                    <a:p>
                      <a:pPr algn="ctr"/>
                      <a:r>
                        <a:rPr lang="en-US" sz="1200" dirty="0"/>
                        <a:t>Scenario 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dirty="0"/>
                        <a:t>Legislative Authority</a:t>
                      </a:r>
                    </a:p>
                    <a:p>
                      <a:pPr algn="ctr"/>
                      <a:r>
                        <a:rPr lang="en-US" sz="1200" b="0" i="0" dirty="0"/>
                        <a:t>determines what to award and provides funds</a:t>
                      </a:r>
                    </a:p>
                  </a:txBody>
                  <a:tcPr/>
                </a:tc>
                <a:tc>
                  <a:txBody>
                    <a:bodyPr/>
                    <a:lstStyle/>
                    <a:p>
                      <a:pPr algn="ctr"/>
                      <a:r>
                        <a:rPr lang="en-US" sz="1200" dirty="0"/>
                        <a:t>Scenario 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UNC BOG Authority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determines what to award and does not provide funds</a:t>
                      </a:r>
                    </a:p>
                  </a:txBody>
                  <a:tcPr/>
                </a:tc>
                <a:tc>
                  <a:txBody>
                    <a:bodyPr/>
                    <a:lstStyle/>
                    <a:p>
                      <a:pPr algn="ctr"/>
                      <a:r>
                        <a:rPr lang="en-US" sz="1200" dirty="0"/>
                        <a:t>Scenario 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Campus Authority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t>determines what to award from available campus funds </a:t>
                      </a:r>
                    </a:p>
                  </a:txBody>
                  <a:tcPr/>
                </a:tc>
                <a:extLst>
                  <a:ext uri="{0D108BD9-81ED-4DB2-BD59-A6C34878D82A}">
                    <a16:rowId xmlns:a16="http://schemas.microsoft.com/office/drawing/2014/main" val="839501904"/>
                  </a:ext>
                </a:extLst>
              </a:tr>
              <a:tr h="633186">
                <a:tc>
                  <a:txBody>
                    <a:bodyPr/>
                    <a:lstStyle/>
                    <a:p>
                      <a:pPr algn="ctr"/>
                      <a:r>
                        <a:rPr lang="en-US" sz="1200" b="1" dirty="0"/>
                        <a:t>Authority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Requires State Appropriations Act to be ratified and signed into law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Requires State Appropriations Act to be ratified and signed into law</a:t>
                      </a:r>
                    </a:p>
                  </a:txBody>
                  <a:tcPr/>
                </a:tc>
                <a:tc>
                  <a:txBody>
                    <a:bodyPr/>
                    <a:lstStyle/>
                    <a:p>
                      <a:r>
                        <a:rPr lang="en-US" sz="1200" dirty="0"/>
                        <a:t>Chancellor establishes parameters and delegates authority to Vice Chancellors for implementation </a:t>
                      </a:r>
                    </a:p>
                  </a:txBody>
                  <a:tcPr/>
                </a:tc>
                <a:extLst>
                  <a:ext uri="{0D108BD9-81ED-4DB2-BD59-A6C34878D82A}">
                    <a16:rowId xmlns:a16="http://schemas.microsoft.com/office/drawing/2014/main" val="89567138"/>
                  </a:ext>
                </a:extLst>
              </a:tr>
              <a:tr h="1102858">
                <a:tc>
                  <a:txBody>
                    <a:bodyPr/>
                    <a:lstStyle/>
                    <a:p>
                      <a:pPr algn="ctr"/>
                      <a:r>
                        <a:rPr lang="en-US" sz="1200" b="1" dirty="0"/>
                        <a:t>Funding</a:t>
                      </a:r>
                    </a:p>
                  </a:txBody>
                  <a:tcPr/>
                </a:tc>
                <a:tc>
                  <a:txBody>
                    <a:bodyPr/>
                    <a:lstStyle/>
                    <a:p>
                      <a:pPr marL="285750" indent="-285750">
                        <a:buFont typeface="Arial" panose="020B0604020202020204" pitchFamily="34" charset="0"/>
                        <a:buChar char="•"/>
                      </a:pPr>
                      <a:r>
                        <a:rPr lang="en-US" sz="1200" dirty="0"/>
                        <a:t>State appropriation for State-funded positions</a:t>
                      </a:r>
                    </a:p>
                    <a:p>
                      <a:pPr marL="285750" indent="-285750">
                        <a:buFont typeface="Arial" panose="020B0604020202020204" pitchFamily="34" charset="0"/>
                        <a:buChar char="•"/>
                      </a:pPr>
                      <a:r>
                        <a:rPr lang="en-US" sz="1200" dirty="0"/>
                        <a:t>Auxiliary &amp; Fee-supported units must self-fund the % amount awarded by the legislature for their positions</a:t>
                      </a:r>
                      <a:endParaRPr lang="en-US" sz="120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Institutional Funds (subject to availability)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Available Institutional Funds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(Not available when Scenario 2 is implemented because campus funds are exhausted)</a:t>
                      </a:r>
                    </a:p>
                  </a:txBody>
                  <a:tcPr/>
                </a:tc>
                <a:extLst>
                  <a:ext uri="{0D108BD9-81ED-4DB2-BD59-A6C34878D82A}">
                    <a16:rowId xmlns:a16="http://schemas.microsoft.com/office/drawing/2014/main" val="1591184764"/>
                  </a:ext>
                </a:extLst>
              </a:tr>
              <a:tr h="590817">
                <a:tc>
                  <a:txBody>
                    <a:bodyPr/>
                    <a:lstStyle/>
                    <a:p>
                      <a:pPr algn="ctr"/>
                      <a:r>
                        <a:rPr lang="en-US" sz="1200" b="1" dirty="0"/>
                        <a:t>May apply to</a:t>
                      </a:r>
                    </a:p>
                  </a:txBody>
                  <a:tcPr/>
                </a:tc>
                <a:tc>
                  <a:txBody>
                    <a:bodyPr/>
                    <a:lstStyle/>
                    <a:p>
                      <a:r>
                        <a:rPr lang="en-US" sz="1200" dirty="0"/>
                        <a:t>EPS and SHRA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EPS and SHRA (historically, has rarely applied to SHRA)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EPS and SHRA but generally not applied to all employees across-the-board</a:t>
                      </a:r>
                    </a:p>
                  </a:txBody>
                  <a:tcPr/>
                </a:tc>
                <a:extLst>
                  <a:ext uri="{0D108BD9-81ED-4DB2-BD59-A6C34878D82A}">
                    <a16:rowId xmlns:a16="http://schemas.microsoft.com/office/drawing/2014/main" val="1360892613"/>
                  </a:ext>
                </a:extLst>
              </a:tr>
              <a:tr h="1273537">
                <a:tc>
                  <a:txBody>
                    <a:bodyPr/>
                    <a:lstStyle/>
                    <a:p>
                      <a:pPr algn="ctr"/>
                      <a:r>
                        <a:rPr lang="en-US" sz="1200" b="1" dirty="0"/>
                        <a:t>Implementation</a:t>
                      </a:r>
                    </a:p>
                  </a:txBody>
                  <a:tcPr/>
                </a:tc>
                <a:tc>
                  <a:txBody>
                    <a:bodyPr/>
                    <a:lstStyle/>
                    <a:p>
                      <a:r>
                        <a:rPr lang="en-US" sz="1200" dirty="0"/>
                        <a:t>May be awarded to employees who have met specific merit-based criteria such as “meets expectations” on the overall annual performance appraisal rating</a:t>
                      </a:r>
                    </a:p>
                  </a:txBody>
                  <a:tcPr/>
                </a:tc>
                <a:tc>
                  <a:txBody>
                    <a:bodyPr/>
                    <a:lstStyle/>
                    <a:p>
                      <a:r>
                        <a:rPr lang="en-US" sz="1200" dirty="0"/>
                        <a:t>May be awarded to employees who have met specific merit-based criteria such as “meets expectations” on the overall annual performance appraisal rating</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May not be used to award merit-based increases or one-time bonuses.</a:t>
                      </a:r>
                    </a:p>
                    <a:p>
                      <a:pPr marL="285750" indent="-285750">
                        <a:buFont typeface="Arial" panose="020B0604020202020204" pitchFamily="34" charset="0"/>
                        <a:buChar char="•"/>
                      </a:pPr>
                      <a:r>
                        <a:rPr lang="en-US" sz="1200" dirty="0"/>
                        <a:t>Must be documented &amp; justified.</a:t>
                      </a:r>
                    </a:p>
                    <a:p>
                      <a:pPr marL="285750" indent="-285750">
                        <a:buFont typeface="Arial" panose="020B0604020202020204" pitchFamily="34" charset="0"/>
                        <a:buChar char="•"/>
                      </a:pPr>
                      <a:r>
                        <a:rPr lang="en-US" sz="1200" dirty="0"/>
                        <a:t>May not exceed established salary range restrictions or delegated campus authority.</a:t>
                      </a:r>
                    </a:p>
                  </a:txBody>
                  <a:tcPr/>
                </a:tc>
                <a:extLst>
                  <a:ext uri="{0D108BD9-81ED-4DB2-BD59-A6C34878D82A}">
                    <a16:rowId xmlns:a16="http://schemas.microsoft.com/office/drawing/2014/main" val="700967983"/>
                  </a:ext>
                </a:extLst>
              </a:tr>
              <a:tr h="454595">
                <a:tc>
                  <a:txBody>
                    <a:bodyPr/>
                    <a:lstStyle/>
                    <a:p>
                      <a:pPr algn="ctr"/>
                      <a:r>
                        <a:rPr lang="en-US" sz="1200" b="1" dirty="0"/>
                        <a:t>Amount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Determined by Annual Raise Process guidance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Determined by Annual Raise Process guidance</a:t>
                      </a:r>
                    </a:p>
                  </a:txBody>
                  <a:tcPr/>
                </a:tc>
                <a:tc>
                  <a:txBody>
                    <a:bodyPr/>
                    <a:lstStyle/>
                    <a:p>
                      <a:r>
                        <a:rPr lang="en-US" sz="1200" dirty="0"/>
                        <a:t>Specifies maximum percentage increase allowed</a:t>
                      </a:r>
                    </a:p>
                  </a:txBody>
                  <a:tcPr/>
                </a:tc>
                <a:extLst>
                  <a:ext uri="{0D108BD9-81ED-4DB2-BD59-A6C34878D82A}">
                    <a16:rowId xmlns:a16="http://schemas.microsoft.com/office/drawing/2014/main" val="79019365"/>
                  </a:ext>
                </a:extLst>
              </a:tr>
            </a:tbl>
          </a:graphicData>
        </a:graphic>
      </p:graphicFrame>
    </p:spTree>
    <p:extLst>
      <p:ext uri="{BB962C8B-B14F-4D97-AF65-F5344CB8AC3E}">
        <p14:creationId xmlns:p14="http://schemas.microsoft.com/office/powerpoint/2010/main" val="80956488"/>
      </p:ext>
    </p:extLst>
  </p:cSld>
  <p:clrMapOvr>
    <a:overrideClrMapping bg1="lt1" tx1="dk1" bg2="dk2" tx2="lt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DESIGN_ID_OFFICE THEME" val="rglOcSbe"/>
  <p:tag name="ARTICULATE_SLIDE_COUNT" val="4"/>
</p:tagLst>
</file>

<file path=ppt/theme/theme1.xml><?xml version="1.0" encoding="utf-8"?>
<a:theme xmlns:a="http://schemas.openxmlformats.org/drawingml/2006/main" name="WelcomeDoc">
  <a:themeElements>
    <a:clrScheme name="Beige">
      <a:dk1>
        <a:srgbClr val="000000"/>
      </a:dk1>
      <a:lt1>
        <a:srgbClr val="FFFFFF"/>
      </a:lt1>
      <a:dk2>
        <a:srgbClr val="39302A"/>
      </a:dk2>
      <a:lt2>
        <a:srgbClr val="E5DEDB"/>
      </a:lt2>
      <a:accent1>
        <a:srgbClr val="FFCA08"/>
      </a:accent1>
      <a:accent2>
        <a:srgbClr val="F8931D"/>
      </a:accent2>
      <a:accent3>
        <a:srgbClr val="C0A878"/>
      </a:accent3>
      <a:accent4>
        <a:srgbClr val="EC7016"/>
      </a:accent4>
      <a:accent5>
        <a:srgbClr val="E64823"/>
      </a:accent5>
      <a:accent6>
        <a:srgbClr val="9C6A6A"/>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eige">
    <a:dk1>
      <a:srgbClr val="000000"/>
    </a:dk1>
    <a:lt1>
      <a:srgbClr val="FFFFFF"/>
    </a:lt1>
    <a:dk2>
      <a:srgbClr val="39302A"/>
    </a:dk2>
    <a:lt2>
      <a:srgbClr val="E5DEDB"/>
    </a:lt2>
    <a:accent1>
      <a:srgbClr val="FFCA08"/>
    </a:accent1>
    <a:accent2>
      <a:srgbClr val="F8931D"/>
    </a:accent2>
    <a:accent3>
      <a:srgbClr val="C0A878"/>
    </a:accent3>
    <a:accent4>
      <a:srgbClr val="EC7016"/>
    </a:accent4>
    <a:accent5>
      <a:srgbClr val="E64823"/>
    </a:accent5>
    <a:accent6>
      <a:srgbClr val="9C6A6A"/>
    </a:accent6>
    <a:hlink>
      <a:srgbClr val="2998E3"/>
    </a:hlink>
    <a:folHlink>
      <a:srgbClr val="7F723D"/>
    </a:folHlink>
  </a:clrScheme>
</a:themeOverride>
</file>

<file path=ppt/theme/themeOverride2.xml><?xml version="1.0" encoding="utf-8"?>
<a:themeOverride xmlns:a="http://schemas.openxmlformats.org/drawingml/2006/main">
  <a:clrScheme name="Beige">
    <a:dk1>
      <a:srgbClr val="000000"/>
    </a:dk1>
    <a:lt1>
      <a:srgbClr val="FFFFFF"/>
    </a:lt1>
    <a:dk2>
      <a:srgbClr val="39302A"/>
    </a:dk2>
    <a:lt2>
      <a:srgbClr val="E5DEDB"/>
    </a:lt2>
    <a:accent1>
      <a:srgbClr val="FFCA08"/>
    </a:accent1>
    <a:accent2>
      <a:srgbClr val="F8931D"/>
    </a:accent2>
    <a:accent3>
      <a:srgbClr val="C0A878"/>
    </a:accent3>
    <a:accent4>
      <a:srgbClr val="EC7016"/>
    </a:accent4>
    <a:accent5>
      <a:srgbClr val="E64823"/>
    </a:accent5>
    <a:accent6>
      <a:srgbClr val="9C6A6A"/>
    </a:accent6>
    <a:hlink>
      <a:srgbClr val="2998E3"/>
    </a:hlink>
    <a:folHlink>
      <a:srgbClr val="7F723D"/>
    </a:folHlink>
  </a:clrScheme>
</a:themeOverride>
</file>

<file path=docProps/app.xml><?xml version="1.0" encoding="utf-8"?>
<Properties xmlns="http://schemas.openxmlformats.org/officeDocument/2006/extended-properties" xmlns:vt="http://schemas.openxmlformats.org/officeDocument/2006/docPropsVTypes">
  <Template/>
  <TotalTime>618</TotalTime>
  <Words>511</Words>
  <Application>Microsoft Office PowerPoint</Application>
  <PresentationFormat>Widescreen</PresentationFormat>
  <Paragraphs>63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WelcomeDoc</vt:lpstr>
      <vt:lpstr>Salary Increase Authority &amp; Funding</vt:lpstr>
      <vt:lpstr>Salary Increase Scenarios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Salary Increase Authority &amp; Funding</dc:title>
  <dc:creator>Adams, John Edward</dc:creator>
  <cp:lastModifiedBy>Adams, John Edward</cp:lastModifiedBy>
  <cp:revision>30</cp:revision>
  <dcterms:created xsi:type="dcterms:W3CDTF">2024-03-01T03:25:43Z</dcterms:created>
  <dcterms:modified xsi:type="dcterms:W3CDTF">2024-03-03T02:56:42Z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4D8099FA-A240-41ED-B686-7D09E5C6705C</vt:lpwstr>
  </property>
  <property fmtid="{D5CDD505-2E9C-101B-9397-08002B2CF9AE}" pid="3" name="ArticulatePath">
    <vt:lpwstr>Salary Increase Authority &amp; Funding</vt:lpwstr>
  </property>
</Properties>
</file>